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5" r:id="rId6"/>
    <p:sldId id="261" r:id="rId7"/>
    <p:sldId id="260" r:id="rId8"/>
    <p:sldId id="266" r:id="rId9"/>
    <p:sldId id="277" r:id="rId10"/>
    <p:sldId id="278" r:id="rId11"/>
    <p:sldId id="267" r:id="rId12"/>
    <p:sldId id="280" r:id="rId13"/>
    <p:sldId id="281" r:id="rId14"/>
    <p:sldId id="276" r:id="rId15"/>
    <p:sldId id="284" r:id="rId16"/>
    <p:sldId id="279" r:id="rId17"/>
    <p:sldId id="283" r:id="rId18"/>
    <p:sldId id="282" r:id="rId19"/>
    <p:sldId id="268" r:id="rId20"/>
    <p:sldId id="269" r:id="rId21"/>
    <p:sldId id="309" r:id="rId22"/>
    <p:sldId id="311" r:id="rId23"/>
    <p:sldId id="310" r:id="rId24"/>
    <p:sldId id="262" r:id="rId25"/>
    <p:sldId id="285" r:id="rId26"/>
    <p:sldId id="286" r:id="rId27"/>
    <p:sldId id="287" r:id="rId28"/>
    <p:sldId id="288" r:id="rId29"/>
    <p:sldId id="289" r:id="rId30"/>
    <p:sldId id="290" r:id="rId31"/>
    <p:sldId id="291" r:id="rId32"/>
    <p:sldId id="292" r:id="rId33"/>
    <p:sldId id="293" r:id="rId34"/>
    <p:sldId id="297" r:id="rId35"/>
    <p:sldId id="294" r:id="rId36"/>
    <p:sldId id="295" r:id="rId37"/>
    <p:sldId id="296" r:id="rId38"/>
    <p:sldId id="298" r:id="rId39"/>
    <p:sldId id="299" r:id="rId40"/>
    <p:sldId id="300" r:id="rId41"/>
    <p:sldId id="301" r:id="rId42"/>
    <p:sldId id="302" r:id="rId43"/>
    <p:sldId id="303" r:id="rId44"/>
    <p:sldId id="304" r:id="rId45"/>
    <p:sldId id="305" r:id="rId46"/>
    <p:sldId id="306" r:id="rId47"/>
    <p:sldId id="307" r:id="rId48"/>
    <p:sldId id="308" r:id="rId49"/>
    <p:sldId id="312" r:id="rId50"/>
    <p:sldId id="270" r:id="rId51"/>
    <p:sldId id="313" r:id="rId52"/>
    <p:sldId id="314" r:id="rId53"/>
    <p:sldId id="315"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130AC2"/>
    <a:srgbClr val="C0370C"/>
    <a:srgbClr val="964D36"/>
    <a:srgbClr val="428A44"/>
    <a:srgbClr val="7E4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3C8823-E52B-467F-BBDB-B1506CC9B0F8}" v="481" dt="2023-09-12T10:01:33.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snapToGrid="0">
      <p:cViewPr>
        <p:scale>
          <a:sx n="90" d="100"/>
          <a:sy n="90" d="100"/>
        </p:scale>
        <p:origin x="533"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ugan GOKULA KRISHNAN" userId="063531ba3b62568f" providerId="LiveId" clId="{C23C8823-E52B-467F-BBDB-B1506CC9B0F8}"/>
    <pc:docChg chg="undo custSel addSld delSld modSld sldOrd">
      <pc:chgData name="Murugan GOKULA KRISHNAN" userId="063531ba3b62568f" providerId="LiveId" clId="{C23C8823-E52B-467F-BBDB-B1506CC9B0F8}" dt="2023-09-12T10:03:53.272" v="3106" actId="27636"/>
      <pc:docMkLst>
        <pc:docMk/>
      </pc:docMkLst>
      <pc:sldChg chg="modSp mod">
        <pc:chgData name="Murugan GOKULA KRISHNAN" userId="063531ba3b62568f" providerId="LiveId" clId="{C23C8823-E52B-467F-BBDB-B1506CC9B0F8}" dt="2023-09-12T09:56:07.790" v="3071" actId="14100"/>
        <pc:sldMkLst>
          <pc:docMk/>
          <pc:sldMk cId="3213197473" sldId="257"/>
        </pc:sldMkLst>
        <pc:spChg chg="mod">
          <ac:chgData name="Murugan GOKULA KRISHNAN" userId="063531ba3b62568f" providerId="LiveId" clId="{C23C8823-E52B-467F-BBDB-B1506CC9B0F8}" dt="2023-09-12T09:55:46.155" v="3068" actId="2711"/>
          <ac:spMkLst>
            <pc:docMk/>
            <pc:sldMk cId="3213197473" sldId="257"/>
            <ac:spMk id="3" creationId="{08B6C805-C937-D60E-3D19-DB46656720E3}"/>
          </ac:spMkLst>
        </pc:spChg>
        <pc:spChg chg="mod">
          <ac:chgData name="Murugan GOKULA KRISHNAN" userId="063531ba3b62568f" providerId="LiveId" clId="{C23C8823-E52B-467F-BBDB-B1506CC9B0F8}" dt="2023-09-12T09:56:07.790" v="3071" actId="14100"/>
          <ac:spMkLst>
            <pc:docMk/>
            <pc:sldMk cId="3213197473" sldId="257"/>
            <ac:spMk id="4" creationId="{B0B25992-A958-7783-4069-170853208CE1}"/>
          </ac:spMkLst>
        </pc:spChg>
      </pc:sldChg>
      <pc:sldChg chg="modSp mod setBg">
        <pc:chgData name="Murugan GOKULA KRISHNAN" userId="063531ba3b62568f" providerId="LiveId" clId="{C23C8823-E52B-467F-BBDB-B1506CC9B0F8}" dt="2023-09-12T10:03:53.272" v="3106" actId="27636"/>
        <pc:sldMkLst>
          <pc:docMk/>
          <pc:sldMk cId="3882555700" sldId="258"/>
        </pc:sldMkLst>
        <pc:spChg chg="mod">
          <ac:chgData name="Murugan GOKULA KRISHNAN" userId="063531ba3b62568f" providerId="LiveId" clId="{C23C8823-E52B-467F-BBDB-B1506CC9B0F8}" dt="2023-09-12T10:03:53.272" v="3106" actId="27636"/>
          <ac:spMkLst>
            <pc:docMk/>
            <pc:sldMk cId="3882555700" sldId="258"/>
            <ac:spMk id="3" creationId="{178DFC9D-DF69-CB91-75DF-AD3D8F5D3F78}"/>
          </ac:spMkLst>
        </pc:spChg>
      </pc:sldChg>
      <pc:sldChg chg="setBg">
        <pc:chgData name="Murugan GOKULA KRISHNAN" userId="063531ba3b62568f" providerId="LiveId" clId="{C23C8823-E52B-467F-BBDB-B1506CC9B0F8}" dt="2023-09-12T04:54:44.915" v="603"/>
        <pc:sldMkLst>
          <pc:docMk/>
          <pc:sldMk cId="546540105" sldId="261"/>
        </pc:sldMkLst>
      </pc:sldChg>
      <pc:sldChg chg="del">
        <pc:chgData name="Murugan GOKULA KRISHNAN" userId="063531ba3b62568f" providerId="LiveId" clId="{C23C8823-E52B-467F-BBDB-B1506CC9B0F8}" dt="2023-09-12T04:53:47.978" v="600" actId="2696"/>
        <pc:sldMkLst>
          <pc:docMk/>
          <pc:sldMk cId="1370968404" sldId="261"/>
        </pc:sldMkLst>
      </pc:sldChg>
      <pc:sldChg chg="modSp del mod">
        <pc:chgData name="Murugan GOKULA KRISHNAN" userId="063531ba3b62568f" providerId="LiveId" clId="{C23C8823-E52B-467F-BBDB-B1506CC9B0F8}" dt="2023-09-12T04:56:53.366" v="663" actId="2696"/>
        <pc:sldMkLst>
          <pc:docMk/>
          <pc:sldMk cId="2101814836" sldId="262"/>
        </pc:sldMkLst>
        <pc:spChg chg="mod">
          <ac:chgData name="Murugan GOKULA KRISHNAN" userId="063531ba3b62568f" providerId="LiveId" clId="{C23C8823-E52B-467F-BBDB-B1506CC9B0F8}" dt="2023-09-12T04:56:42.063" v="662" actId="20577"/>
          <ac:spMkLst>
            <pc:docMk/>
            <pc:sldMk cId="2101814836" sldId="262"/>
            <ac:spMk id="3" creationId="{7675D42E-364B-AD5D-F2E6-5F48040E1A55}"/>
          </ac:spMkLst>
        </pc:spChg>
      </pc:sldChg>
      <pc:sldChg chg="setBg">
        <pc:chgData name="Murugan GOKULA KRISHNAN" userId="063531ba3b62568f" providerId="LiveId" clId="{C23C8823-E52B-467F-BBDB-B1506CC9B0F8}" dt="2023-09-12T04:57:25.143" v="666"/>
        <pc:sldMkLst>
          <pc:docMk/>
          <pc:sldMk cId="3877414265" sldId="262"/>
        </pc:sldMkLst>
      </pc:sldChg>
      <pc:sldChg chg="delSp">
        <pc:chgData name="Murugan GOKULA KRISHNAN" userId="063531ba3b62568f" providerId="LiveId" clId="{C23C8823-E52B-467F-BBDB-B1506CC9B0F8}" dt="2023-09-12T04:11:11.383" v="120"/>
        <pc:sldMkLst>
          <pc:docMk/>
          <pc:sldMk cId="2175366367" sldId="266"/>
        </pc:sldMkLst>
        <pc:picChg chg="del">
          <ac:chgData name="Murugan GOKULA KRISHNAN" userId="063531ba3b62568f" providerId="LiveId" clId="{C23C8823-E52B-467F-BBDB-B1506CC9B0F8}" dt="2023-09-12T04:11:11.383" v="120"/>
          <ac:picMkLst>
            <pc:docMk/>
            <pc:sldMk cId="2175366367" sldId="266"/>
            <ac:picMk id="4" creationId="{D85924E7-9B9D-BB1C-E63E-5716F8CEB28F}"/>
          </ac:picMkLst>
        </pc:picChg>
      </pc:sldChg>
      <pc:sldChg chg="setBg">
        <pc:chgData name="Murugan GOKULA KRISHNAN" userId="063531ba3b62568f" providerId="LiveId" clId="{C23C8823-E52B-467F-BBDB-B1506CC9B0F8}" dt="2023-09-12T09:59:59.071" v="3078"/>
        <pc:sldMkLst>
          <pc:docMk/>
          <pc:sldMk cId="1599605838" sldId="268"/>
        </pc:sldMkLst>
      </pc:sldChg>
      <pc:sldChg chg="del setBg">
        <pc:chgData name="Murugan GOKULA KRISHNAN" userId="063531ba3b62568f" providerId="LiveId" clId="{C23C8823-E52B-467F-BBDB-B1506CC9B0F8}" dt="2023-09-12T09:59:20.143" v="3075" actId="2696"/>
        <pc:sldMkLst>
          <pc:docMk/>
          <pc:sldMk cId="1989725162" sldId="268"/>
        </pc:sldMkLst>
      </pc:sldChg>
      <pc:sldChg chg="del">
        <pc:chgData name="Murugan GOKULA KRISHNAN" userId="063531ba3b62568f" providerId="LiveId" clId="{C23C8823-E52B-467F-BBDB-B1506CC9B0F8}" dt="2023-09-12T07:00:23.251" v="1843" actId="2696"/>
        <pc:sldMkLst>
          <pc:docMk/>
          <pc:sldMk cId="2576730823" sldId="268"/>
        </pc:sldMkLst>
      </pc:sldChg>
      <pc:sldChg chg="addSp delSp modSp del mod setBg">
        <pc:chgData name="Murugan GOKULA KRISHNAN" userId="063531ba3b62568f" providerId="LiveId" clId="{C23C8823-E52B-467F-BBDB-B1506CC9B0F8}" dt="2023-09-12T10:01:10.339" v="3079" actId="2696"/>
        <pc:sldMkLst>
          <pc:docMk/>
          <pc:sldMk cId="870375604" sldId="269"/>
        </pc:sldMkLst>
        <pc:spChg chg="mod">
          <ac:chgData name="Murugan GOKULA KRISHNAN" userId="063531ba3b62568f" providerId="LiveId" clId="{C23C8823-E52B-467F-BBDB-B1506CC9B0F8}" dt="2023-09-12T09:44:37.213" v="2834" actId="207"/>
          <ac:spMkLst>
            <pc:docMk/>
            <pc:sldMk cId="870375604" sldId="269"/>
            <ac:spMk id="3" creationId="{C68BD6AA-1FFE-CD86-C0B2-78A0C9C3968B}"/>
          </ac:spMkLst>
        </pc:spChg>
        <pc:picChg chg="add mod">
          <ac:chgData name="Murugan GOKULA KRISHNAN" userId="063531ba3b62568f" providerId="LiveId" clId="{C23C8823-E52B-467F-BBDB-B1506CC9B0F8}" dt="2023-09-12T09:44:30.455" v="2833" actId="1076"/>
          <ac:picMkLst>
            <pc:docMk/>
            <pc:sldMk cId="870375604" sldId="269"/>
            <ac:picMk id="5" creationId="{0218BE95-65F9-1826-101D-327EF02EF785}"/>
          </ac:picMkLst>
        </pc:picChg>
        <pc:picChg chg="del mod">
          <ac:chgData name="Murugan GOKULA KRISHNAN" userId="063531ba3b62568f" providerId="LiveId" clId="{C23C8823-E52B-467F-BBDB-B1506CC9B0F8}" dt="2023-09-12T09:44:26.007" v="2831" actId="478"/>
          <ac:picMkLst>
            <pc:docMk/>
            <pc:sldMk cId="870375604" sldId="269"/>
            <ac:picMk id="7" creationId="{19D92055-9218-2A42-19BB-B5A54E6A9849}"/>
          </ac:picMkLst>
        </pc:picChg>
      </pc:sldChg>
      <pc:sldChg chg="setBg">
        <pc:chgData name="Murugan GOKULA KRISHNAN" userId="063531ba3b62568f" providerId="LiveId" clId="{C23C8823-E52B-467F-BBDB-B1506CC9B0F8}" dt="2023-09-12T10:01:33.695" v="3080"/>
        <pc:sldMkLst>
          <pc:docMk/>
          <pc:sldMk cId="2848317310" sldId="269"/>
        </pc:sldMkLst>
      </pc:sldChg>
      <pc:sldChg chg="del setBg">
        <pc:chgData name="Murugan GOKULA KRISHNAN" userId="063531ba3b62568f" providerId="LiveId" clId="{C23C8823-E52B-467F-BBDB-B1506CC9B0F8}" dt="2023-09-12T09:53:51.315" v="3052" actId="2696"/>
        <pc:sldMkLst>
          <pc:docMk/>
          <pc:sldMk cId="2393695752" sldId="271"/>
        </pc:sldMkLst>
      </pc:sldChg>
      <pc:sldChg chg="del">
        <pc:chgData name="Murugan GOKULA KRISHNAN" userId="063531ba3b62568f" providerId="LiveId" clId="{C23C8823-E52B-467F-BBDB-B1506CC9B0F8}" dt="2023-09-12T05:16:59.220" v="814" actId="47"/>
        <pc:sldMkLst>
          <pc:docMk/>
          <pc:sldMk cId="571121019" sldId="272"/>
        </pc:sldMkLst>
      </pc:sldChg>
      <pc:sldChg chg="addSp delSp del mod">
        <pc:chgData name="Murugan GOKULA KRISHNAN" userId="063531ba3b62568f" providerId="LiveId" clId="{C23C8823-E52B-467F-BBDB-B1506CC9B0F8}" dt="2023-09-12T04:26:42.165" v="337" actId="47"/>
        <pc:sldMkLst>
          <pc:docMk/>
          <pc:sldMk cId="2134450051" sldId="274"/>
        </pc:sldMkLst>
        <pc:picChg chg="add del">
          <ac:chgData name="Murugan GOKULA KRISHNAN" userId="063531ba3b62568f" providerId="LiveId" clId="{C23C8823-E52B-467F-BBDB-B1506CC9B0F8}" dt="2023-09-12T04:15:35.162" v="161" actId="21"/>
          <ac:picMkLst>
            <pc:docMk/>
            <pc:sldMk cId="2134450051" sldId="274"/>
            <ac:picMk id="3" creationId="{3612E31F-B770-5D47-E4D4-280BCD0CE3BD}"/>
          </ac:picMkLst>
        </pc:picChg>
        <pc:picChg chg="add del">
          <ac:chgData name="Murugan GOKULA KRISHNAN" userId="063531ba3b62568f" providerId="LiveId" clId="{C23C8823-E52B-467F-BBDB-B1506CC9B0F8}" dt="2023-09-12T04:13:01.947" v="128" actId="22"/>
          <ac:picMkLst>
            <pc:docMk/>
            <pc:sldMk cId="2134450051" sldId="274"/>
            <ac:picMk id="4" creationId="{BF658FC7-376D-BDC2-8BC9-163910109533}"/>
          </ac:picMkLst>
        </pc:picChg>
      </pc:sldChg>
      <pc:sldChg chg="delSp del mod">
        <pc:chgData name="Murugan GOKULA KRISHNAN" userId="063531ba3b62568f" providerId="LiveId" clId="{C23C8823-E52B-467F-BBDB-B1506CC9B0F8}" dt="2023-09-12T04:26:43.566" v="338" actId="47"/>
        <pc:sldMkLst>
          <pc:docMk/>
          <pc:sldMk cId="3897183655" sldId="275"/>
        </pc:sldMkLst>
        <pc:picChg chg="del">
          <ac:chgData name="Murugan GOKULA KRISHNAN" userId="063531ba3b62568f" providerId="LiveId" clId="{C23C8823-E52B-467F-BBDB-B1506CC9B0F8}" dt="2023-09-12T04:17:24.973" v="196" actId="21"/>
          <ac:picMkLst>
            <pc:docMk/>
            <pc:sldMk cId="3897183655" sldId="275"/>
            <ac:picMk id="3" creationId="{8A088628-408E-A6DA-B05E-5B75DD4FB247}"/>
          </ac:picMkLst>
        </pc:picChg>
      </pc:sldChg>
      <pc:sldChg chg="modSp new mod setBg">
        <pc:chgData name="Murugan GOKULA KRISHNAN" userId="063531ba3b62568f" providerId="LiveId" clId="{C23C8823-E52B-467F-BBDB-B1506CC9B0F8}" dt="2023-09-12T09:58:02.669" v="3074" actId="14100"/>
        <pc:sldMkLst>
          <pc:docMk/>
          <pc:sldMk cId="3000958899" sldId="276"/>
        </pc:sldMkLst>
        <pc:spChg chg="mod">
          <ac:chgData name="Murugan GOKULA KRISHNAN" userId="063531ba3b62568f" providerId="LiveId" clId="{C23C8823-E52B-467F-BBDB-B1506CC9B0F8}" dt="2023-09-12T04:02:13.872" v="117" actId="207"/>
          <ac:spMkLst>
            <pc:docMk/>
            <pc:sldMk cId="3000958899" sldId="276"/>
            <ac:spMk id="2" creationId="{70DECEAE-E754-4A28-E106-2BFC953B1915}"/>
          </ac:spMkLst>
        </pc:spChg>
        <pc:spChg chg="mod">
          <ac:chgData name="Murugan GOKULA KRISHNAN" userId="063531ba3b62568f" providerId="LiveId" clId="{C23C8823-E52B-467F-BBDB-B1506CC9B0F8}" dt="2023-09-12T09:58:02.669" v="3074" actId="14100"/>
          <ac:spMkLst>
            <pc:docMk/>
            <pc:sldMk cId="3000958899" sldId="276"/>
            <ac:spMk id="3" creationId="{960061E5-73CB-3DF4-90DF-E99C97B52CF3}"/>
          </ac:spMkLst>
        </pc:spChg>
      </pc:sldChg>
      <pc:sldChg chg="addSp delSp modSp new del">
        <pc:chgData name="Murugan GOKULA KRISHNAN" userId="063531ba3b62568f" providerId="LiveId" clId="{C23C8823-E52B-467F-BBDB-B1506CC9B0F8}" dt="2023-09-12T04:12:44.871" v="124" actId="680"/>
        <pc:sldMkLst>
          <pc:docMk/>
          <pc:sldMk cId="2005950144" sldId="277"/>
        </pc:sldMkLst>
        <pc:picChg chg="add del mod">
          <ac:chgData name="Murugan GOKULA KRISHNAN" userId="063531ba3b62568f" providerId="LiveId" clId="{C23C8823-E52B-467F-BBDB-B1506CC9B0F8}" dt="2023-09-12T04:12:44.485" v="123"/>
          <ac:picMkLst>
            <pc:docMk/>
            <pc:sldMk cId="2005950144" sldId="277"/>
            <ac:picMk id="4" creationId="{DBC8DC6A-B52C-658F-B122-C73E777746B5}"/>
          </ac:picMkLst>
        </pc:picChg>
      </pc:sldChg>
      <pc:sldChg chg="addSp modSp new mod setBg">
        <pc:chgData name="Murugan GOKULA KRISHNAN" userId="063531ba3b62568f" providerId="LiveId" clId="{C23C8823-E52B-467F-BBDB-B1506CC9B0F8}" dt="2023-09-12T05:38:17.081" v="1050"/>
        <pc:sldMkLst>
          <pc:docMk/>
          <pc:sldMk cId="2193582944" sldId="277"/>
        </pc:sldMkLst>
        <pc:spChg chg="mod">
          <ac:chgData name="Murugan GOKULA KRISHNAN" userId="063531ba3b62568f" providerId="LiveId" clId="{C23C8823-E52B-467F-BBDB-B1506CC9B0F8}" dt="2023-09-12T04:15:16.076" v="160" actId="14100"/>
          <ac:spMkLst>
            <pc:docMk/>
            <pc:sldMk cId="2193582944" sldId="277"/>
            <ac:spMk id="2" creationId="{73F99EDB-0435-137B-DC0A-A7B59347402B}"/>
          </ac:spMkLst>
        </pc:spChg>
        <pc:picChg chg="add mod">
          <ac:chgData name="Murugan GOKULA KRISHNAN" userId="063531ba3b62568f" providerId="LiveId" clId="{C23C8823-E52B-467F-BBDB-B1506CC9B0F8}" dt="2023-09-12T04:14:38.292" v="142" actId="1076"/>
          <ac:picMkLst>
            <pc:docMk/>
            <pc:sldMk cId="2193582944" sldId="277"/>
            <ac:picMk id="4" creationId="{1322D63B-B610-B584-6186-EE2016E1C60E}"/>
          </ac:picMkLst>
        </pc:picChg>
      </pc:sldChg>
      <pc:sldChg chg="addSp modSp new mod setBg">
        <pc:chgData name="Murugan GOKULA KRISHNAN" userId="063531ba3b62568f" providerId="LiveId" clId="{C23C8823-E52B-467F-BBDB-B1506CC9B0F8}" dt="2023-09-12T05:38:12.466" v="1049"/>
        <pc:sldMkLst>
          <pc:docMk/>
          <pc:sldMk cId="2687177122" sldId="278"/>
        </pc:sldMkLst>
        <pc:spChg chg="mod">
          <ac:chgData name="Murugan GOKULA KRISHNAN" userId="063531ba3b62568f" providerId="LiveId" clId="{C23C8823-E52B-467F-BBDB-B1506CC9B0F8}" dt="2023-09-12T04:17:12.712" v="195" actId="2711"/>
          <ac:spMkLst>
            <pc:docMk/>
            <pc:sldMk cId="2687177122" sldId="278"/>
            <ac:spMk id="2" creationId="{90C86F4D-6DB6-D231-2081-35581EC86EC2}"/>
          </ac:spMkLst>
        </pc:spChg>
        <pc:picChg chg="add mod">
          <ac:chgData name="Murugan GOKULA KRISHNAN" userId="063531ba3b62568f" providerId="LiveId" clId="{C23C8823-E52B-467F-BBDB-B1506CC9B0F8}" dt="2023-09-12T04:16:02.956" v="165" actId="14100"/>
          <ac:picMkLst>
            <pc:docMk/>
            <pc:sldMk cId="2687177122" sldId="278"/>
            <ac:picMk id="4" creationId="{0AE65CAD-422D-393D-71C3-BA53B6B07691}"/>
          </ac:picMkLst>
        </pc:picChg>
      </pc:sldChg>
      <pc:sldChg chg="setBg">
        <pc:chgData name="Murugan GOKULA KRISHNAN" userId="063531ba3b62568f" providerId="LiveId" clId="{C23C8823-E52B-467F-BBDB-B1506CC9B0F8}" dt="2023-09-12T05:37:58.675" v="1046"/>
        <pc:sldMkLst>
          <pc:docMk/>
          <pc:sldMk cId="793100058" sldId="279"/>
        </pc:sldMkLst>
      </pc:sldChg>
      <pc:sldChg chg="addSp modSp new del mod setBg">
        <pc:chgData name="Murugan GOKULA KRISHNAN" userId="063531ba3b62568f" providerId="LiveId" clId="{C23C8823-E52B-467F-BBDB-B1506CC9B0F8}" dt="2023-09-12T04:43:29.892" v="484" actId="2696"/>
        <pc:sldMkLst>
          <pc:docMk/>
          <pc:sldMk cId="2456300418" sldId="279"/>
        </pc:sldMkLst>
        <pc:spChg chg="mod">
          <ac:chgData name="Murugan GOKULA KRISHNAN" userId="063531ba3b62568f" providerId="LiveId" clId="{C23C8823-E52B-467F-BBDB-B1506CC9B0F8}" dt="2023-09-12T04:19:11.344" v="254" actId="2711"/>
          <ac:spMkLst>
            <pc:docMk/>
            <pc:sldMk cId="2456300418" sldId="279"/>
            <ac:spMk id="2" creationId="{94B4B02F-F3B2-98B8-F505-366E60D64847}"/>
          </ac:spMkLst>
        </pc:spChg>
        <pc:picChg chg="add mod">
          <ac:chgData name="Murugan GOKULA KRISHNAN" userId="063531ba3b62568f" providerId="LiveId" clId="{C23C8823-E52B-467F-BBDB-B1506CC9B0F8}" dt="2023-09-12T04:19:32.141" v="256" actId="14100"/>
          <ac:picMkLst>
            <pc:docMk/>
            <pc:sldMk cId="2456300418" sldId="279"/>
            <ac:picMk id="4" creationId="{7429764E-9170-CC03-84A9-776F5BAD47FC}"/>
          </ac:picMkLst>
        </pc:picChg>
      </pc:sldChg>
      <pc:sldChg chg="addSp delSp modSp new mod setBg">
        <pc:chgData name="Murugan GOKULA KRISHNAN" userId="063531ba3b62568f" providerId="LiveId" clId="{C23C8823-E52B-467F-BBDB-B1506CC9B0F8}" dt="2023-09-12T05:38:04.881" v="1047"/>
        <pc:sldMkLst>
          <pc:docMk/>
          <pc:sldMk cId="335329075" sldId="280"/>
        </pc:sldMkLst>
        <pc:spChg chg="mod">
          <ac:chgData name="Murugan GOKULA KRISHNAN" userId="063531ba3b62568f" providerId="LiveId" clId="{C23C8823-E52B-467F-BBDB-B1506CC9B0F8}" dt="2023-09-12T04:26:14.862" v="335" actId="122"/>
          <ac:spMkLst>
            <pc:docMk/>
            <pc:sldMk cId="335329075" sldId="280"/>
            <ac:spMk id="2" creationId="{C2E62573-CD0E-9443-829D-D8887B00FBDB}"/>
          </ac:spMkLst>
        </pc:spChg>
        <pc:spChg chg="del">
          <ac:chgData name="Murugan GOKULA KRISHNAN" userId="063531ba3b62568f" providerId="LiveId" clId="{C23C8823-E52B-467F-BBDB-B1506CC9B0F8}" dt="2023-09-12T04:21:30.607" v="258"/>
          <ac:spMkLst>
            <pc:docMk/>
            <pc:sldMk cId="335329075" sldId="280"/>
            <ac:spMk id="3" creationId="{753B7E97-F0BC-F197-96B0-5622016926D3}"/>
          </ac:spMkLst>
        </pc:spChg>
        <pc:picChg chg="add mod">
          <ac:chgData name="Murugan GOKULA KRISHNAN" userId="063531ba3b62568f" providerId="LiveId" clId="{C23C8823-E52B-467F-BBDB-B1506CC9B0F8}" dt="2023-09-12T04:23:20.175" v="279" actId="14100"/>
          <ac:picMkLst>
            <pc:docMk/>
            <pc:sldMk cId="335329075" sldId="280"/>
            <ac:picMk id="5" creationId="{D4CFEC78-78B1-1B50-4A2B-F65C546E381E}"/>
          </ac:picMkLst>
        </pc:picChg>
      </pc:sldChg>
      <pc:sldChg chg="addSp delSp modSp new mod setBg">
        <pc:chgData name="Murugan GOKULA KRISHNAN" userId="063531ba3b62568f" providerId="LiveId" clId="{C23C8823-E52B-467F-BBDB-B1506CC9B0F8}" dt="2023-09-12T05:38:08.331" v="1048"/>
        <pc:sldMkLst>
          <pc:docMk/>
          <pc:sldMk cId="4107025819" sldId="281"/>
        </pc:sldMkLst>
        <pc:spChg chg="mod">
          <ac:chgData name="Murugan GOKULA KRISHNAN" userId="063531ba3b62568f" providerId="LiveId" clId="{C23C8823-E52B-467F-BBDB-B1506CC9B0F8}" dt="2023-09-12T04:25:33.847" v="328" actId="207"/>
          <ac:spMkLst>
            <pc:docMk/>
            <pc:sldMk cId="4107025819" sldId="281"/>
            <ac:spMk id="2" creationId="{299A0C50-A08D-1293-58CE-7793A050EF6B}"/>
          </ac:spMkLst>
        </pc:spChg>
        <pc:spChg chg="del">
          <ac:chgData name="Murugan GOKULA KRISHNAN" userId="063531ba3b62568f" providerId="LiveId" clId="{C23C8823-E52B-467F-BBDB-B1506CC9B0F8}" dt="2023-09-12T04:22:12.881" v="264"/>
          <ac:spMkLst>
            <pc:docMk/>
            <pc:sldMk cId="4107025819" sldId="281"/>
            <ac:spMk id="3" creationId="{2E084CE0-9248-BD67-6FE6-7B28A577450F}"/>
          </ac:spMkLst>
        </pc:spChg>
        <pc:picChg chg="add mod">
          <ac:chgData name="Murugan GOKULA KRISHNAN" userId="063531ba3b62568f" providerId="LiveId" clId="{C23C8823-E52B-467F-BBDB-B1506CC9B0F8}" dt="2023-09-12T04:24:58.628" v="316" actId="1076"/>
          <ac:picMkLst>
            <pc:docMk/>
            <pc:sldMk cId="4107025819" sldId="281"/>
            <ac:picMk id="5" creationId="{25F99453-8F65-B7A0-EB80-38CA2CD10BFE}"/>
          </ac:picMkLst>
        </pc:picChg>
      </pc:sldChg>
      <pc:sldChg chg="addSp delSp modSp new mod setBg">
        <pc:chgData name="Murugan GOKULA KRISHNAN" userId="063531ba3b62568f" providerId="LiveId" clId="{C23C8823-E52B-467F-BBDB-B1506CC9B0F8}" dt="2023-09-12T05:37:47.129" v="1044"/>
        <pc:sldMkLst>
          <pc:docMk/>
          <pc:sldMk cId="735058881" sldId="282"/>
        </pc:sldMkLst>
        <pc:spChg chg="mod">
          <ac:chgData name="Murugan GOKULA KRISHNAN" userId="063531ba3b62568f" providerId="LiveId" clId="{C23C8823-E52B-467F-BBDB-B1506CC9B0F8}" dt="2023-09-12T04:30:57.371" v="389" actId="207"/>
          <ac:spMkLst>
            <pc:docMk/>
            <pc:sldMk cId="735058881" sldId="282"/>
            <ac:spMk id="2" creationId="{A88C2B08-D43F-987C-F446-940CD75D8445}"/>
          </ac:spMkLst>
        </pc:spChg>
        <pc:spChg chg="del">
          <ac:chgData name="Murugan GOKULA KRISHNAN" userId="063531ba3b62568f" providerId="LiveId" clId="{C23C8823-E52B-467F-BBDB-B1506CC9B0F8}" dt="2023-09-12T04:27:47.760" v="339"/>
          <ac:spMkLst>
            <pc:docMk/>
            <pc:sldMk cId="735058881" sldId="282"/>
            <ac:spMk id="3" creationId="{611A2903-23FC-BB45-574B-044F7DC97734}"/>
          </ac:spMkLst>
        </pc:spChg>
        <pc:spChg chg="add mod">
          <ac:chgData name="Murugan GOKULA KRISHNAN" userId="063531ba3b62568f" providerId="LiveId" clId="{C23C8823-E52B-467F-BBDB-B1506CC9B0F8}" dt="2023-09-12T04:30:21.271" v="381" actId="478"/>
          <ac:spMkLst>
            <pc:docMk/>
            <pc:sldMk cId="735058881" sldId="282"/>
            <ac:spMk id="9" creationId="{91E58228-904B-DA63-85B1-68777A8CA004}"/>
          </ac:spMkLst>
        </pc:spChg>
        <pc:picChg chg="add del mod">
          <ac:chgData name="Murugan GOKULA KRISHNAN" userId="063531ba3b62568f" providerId="LiveId" clId="{C23C8823-E52B-467F-BBDB-B1506CC9B0F8}" dt="2023-09-12T04:30:21.271" v="381" actId="478"/>
          <ac:picMkLst>
            <pc:docMk/>
            <pc:sldMk cId="735058881" sldId="282"/>
            <ac:picMk id="5" creationId="{33F7A691-F5A9-8A32-B355-27F500561D66}"/>
          </ac:picMkLst>
        </pc:picChg>
        <pc:picChg chg="add del">
          <ac:chgData name="Murugan GOKULA KRISHNAN" userId="063531ba3b62568f" providerId="LiveId" clId="{C23C8823-E52B-467F-BBDB-B1506CC9B0F8}" dt="2023-09-12T04:30:18.920" v="380" actId="21"/>
          <ac:picMkLst>
            <pc:docMk/>
            <pc:sldMk cId="735058881" sldId="282"/>
            <ac:picMk id="7" creationId="{CEA541AE-E456-5FC7-BE25-C16240C9B068}"/>
          </ac:picMkLst>
        </pc:picChg>
        <pc:picChg chg="add mod">
          <ac:chgData name="Murugan GOKULA KRISHNAN" userId="063531ba3b62568f" providerId="LiveId" clId="{C23C8823-E52B-467F-BBDB-B1506CC9B0F8}" dt="2023-09-12T04:30:27.812" v="384" actId="14100"/>
          <ac:picMkLst>
            <pc:docMk/>
            <pc:sldMk cId="735058881" sldId="282"/>
            <ac:picMk id="10" creationId="{870CFC62-F24C-937E-E0D0-28C0FFE470EE}"/>
          </ac:picMkLst>
        </pc:picChg>
      </pc:sldChg>
      <pc:sldChg chg="addSp delSp modSp new mod setBg">
        <pc:chgData name="Murugan GOKULA KRISHNAN" userId="063531ba3b62568f" providerId="LiveId" clId="{C23C8823-E52B-467F-BBDB-B1506CC9B0F8}" dt="2023-09-12T05:37:54.492" v="1045"/>
        <pc:sldMkLst>
          <pc:docMk/>
          <pc:sldMk cId="1628969748" sldId="283"/>
        </pc:sldMkLst>
        <pc:spChg chg="mod">
          <ac:chgData name="Murugan GOKULA KRISHNAN" userId="063531ba3b62568f" providerId="LiveId" clId="{C23C8823-E52B-467F-BBDB-B1506CC9B0F8}" dt="2023-09-12T04:40:57.291" v="479" actId="1076"/>
          <ac:spMkLst>
            <pc:docMk/>
            <pc:sldMk cId="1628969748" sldId="283"/>
            <ac:spMk id="2" creationId="{870BFFE2-0355-D199-7F70-A4580A372BFA}"/>
          </ac:spMkLst>
        </pc:spChg>
        <pc:spChg chg="del">
          <ac:chgData name="Murugan GOKULA KRISHNAN" userId="063531ba3b62568f" providerId="LiveId" clId="{C23C8823-E52B-467F-BBDB-B1506CC9B0F8}" dt="2023-09-12T04:37:30.189" v="394" actId="22"/>
          <ac:spMkLst>
            <pc:docMk/>
            <pc:sldMk cId="1628969748" sldId="283"/>
            <ac:spMk id="3" creationId="{6664C86F-6F35-F691-B41A-5C5C2D7C8D2A}"/>
          </ac:spMkLst>
        </pc:spChg>
        <pc:picChg chg="add mod ord">
          <ac:chgData name="Murugan GOKULA KRISHNAN" userId="063531ba3b62568f" providerId="LiveId" clId="{C23C8823-E52B-467F-BBDB-B1506CC9B0F8}" dt="2023-09-12T04:41:16.140" v="483" actId="14100"/>
          <ac:picMkLst>
            <pc:docMk/>
            <pc:sldMk cId="1628969748" sldId="283"/>
            <ac:picMk id="5" creationId="{C30DCCC3-4B0E-8A86-8379-405E5FD883DB}"/>
          </ac:picMkLst>
        </pc:picChg>
      </pc:sldChg>
      <pc:sldChg chg="modSp new mod setBg">
        <pc:chgData name="Murugan GOKULA KRISHNAN" userId="063531ba3b62568f" providerId="LiveId" clId="{C23C8823-E52B-467F-BBDB-B1506CC9B0F8}" dt="2023-09-12T04:53:27.742" v="599" actId="207"/>
        <pc:sldMkLst>
          <pc:docMk/>
          <pc:sldMk cId="3312353807" sldId="284"/>
        </pc:sldMkLst>
        <pc:spChg chg="mod">
          <ac:chgData name="Murugan GOKULA KRISHNAN" userId="063531ba3b62568f" providerId="LiveId" clId="{C23C8823-E52B-467F-BBDB-B1506CC9B0F8}" dt="2023-09-12T04:51:38.441" v="551" actId="2711"/>
          <ac:spMkLst>
            <pc:docMk/>
            <pc:sldMk cId="3312353807" sldId="284"/>
            <ac:spMk id="2" creationId="{ACA8E679-9BEC-5BA3-2F82-69404275F32E}"/>
          </ac:spMkLst>
        </pc:spChg>
        <pc:spChg chg="mod">
          <ac:chgData name="Murugan GOKULA KRISHNAN" userId="063531ba3b62568f" providerId="LiveId" clId="{C23C8823-E52B-467F-BBDB-B1506CC9B0F8}" dt="2023-09-12T04:53:27.742" v="599" actId="207"/>
          <ac:spMkLst>
            <pc:docMk/>
            <pc:sldMk cId="3312353807" sldId="284"/>
            <ac:spMk id="3" creationId="{6C974DAF-2D1D-DC43-8B87-6B0B0A5355F6}"/>
          </ac:spMkLst>
        </pc:spChg>
      </pc:sldChg>
      <pc:sldChg chg="modSp new mod setBg">
        <pc:chgData name="Murugan GOKULA KRISHNAN" userId="063531ba3b62568f" providerId="LiveId" clId="{C23C8823-E52B-467F-BBDB-B1506CC9B0F8}" dt="2023-09-12T05:12:48.701" v="763" actId="1076"/>
        <pc:sldMkLst>
          <pc:docMk/>
          <pc:sldMk cId="4048512939" sldId="285"/>
        </pc:sldMkLst>
        <pc:spChg chg="mod">
          <ac:chgData name="Murugan GOKULA KRISHNAN" userId="063531ba3b62568f" providerId="LiveId" clId="{C23C8823-E52B-467F-BBDB-B1506CC9B0F8}" dt="2023-09-12T05:12:48.701" v="763" actId="1076"/>
          <ac:spMkLst>
            <pc:docMk/>
            <pc:sldMk cId="4048512939" sldId="285"/>
            <ac:spMk id="2" creationId="{F123E2CA-C003-18B3-7486-0E673B92C521}"/>
          </ac:spMkLst>
        </pc:spChg>
        <pc:spChg chg="mod">
          <ac:chgData name="Murugan GOKULA KRISHNAN" userId="063531ba3b62568f" providerId="LiveId" clId="{C23C8823-E52B-467F-BBDB-B1506CC9B0F8}" dt="2023-09-12T05:12:17.292" v="751" actId="207"/>
          <ac:spMkLst>
            <pc:docMk/>
            <pc:sldMk cId="4048512939" sldId="285"/>
            <ac:spMk id="3" creationId="{CE974464-070A-EA48-73DD-F815D0807768}"/>
          </ac:spMkLst>
        </pc:spChg>
      </pc:sldChg>
      <pc:sldChg chg="addSp delSp modSp new del">
        <pc:chgData name="Murugan GOKULA KRISHNAN" userId="063531ba3b62568f" providerId="LiveId" clId="{C23C8823-E52B-467F-BBDB-B1506CC9B0F8}" dt="2023-09-12T05:06:20.508" v="690" actId="47"/>
        <pc:sldMkLst>
          <pc:docMk/>
          <pc:sldMk cId="179447130" sldId="286"/>
        </pc:sldMkLst>
        <pc:spChg chg="del">
          <ac:chgData name="Murugan GOKULA KRISHNAN" userId="063531ba3b62568f" providerId="LiveId" clId="{C23C8823-E52B-467F-BBDB-B1506CC9B0F8}" dt="2023-09-12T05:03:39.967" v="687"/>
          <ac:spMkLst>
            <pc:docMk/>
            <pc:sldMk cId="179447130" sldId="286"/>
            <ac:spMk id="3" creationId="{AE17FED6-A058-3A32-F920-961011652D43}"/>
          </ac:spMkLst>
        </pc:spChg>
        <pc:picChg chg="add mod">
          <ac:chgData name="Murugan GOKULA KRISHNAN" userId="063531ba3b62568f" providerId="LiveId" clId="{C23C8823-E52B-467F-BBDB-B1506CC9B0F8}" dt="2023-09-12T05:03:39.967" v="687"/>
          <ac:picMkLst>
            <pc:docMk/>
            <pc:sldMk cId="179447130" sldId="286"/>
            <ac:picMk id="5" creationId="{DD5BBF98-0400-0F60-C63C-0E1F0E19B143}"/>
          </ac:picMkLst>
        </pc:picChg>
      </pc:sldChg>
      <pc:sldChg chg="addSp delSp modSp new mod setBg modClrScheme chgLayout">
        <pc:chgData name="Murugan GOKULA KRISHNAN" userId="063531ba3b62568f" providerId="LiveId" clId="{C23C8823-E52B-467F-BBDB-B1506CC9B0F8}" dt="2023-09-12T05:16:47.818" v="813" actId="2711"/>
        <pc:sldMkLst>
          <pc:docMk/>
          <pc:sldMk cId="2010402570" sldId="286"/>
        </pc:sldMkLst>
        <pc:spChg chg="del mod ord">
          <ac:chgData name="Murugan GOKULA KRISHNAN" userId="063531ba3b62568f" providerId="LiveId" clId="{C23C8823-E52B-467F-BBDB-B1506CC9B0F8}" dt="2023-09-12T05:06:43.026" v="693" actId="700"/>
          <ac:spMkLst>
            <pc:docMk/>
            <pc:sldMk cId="2010402570" sldId="286"/>
            <ac:spMk id="2" creationId="{26EF3AD3-2530-DB02-BA1D-2E29AD95D2BB}"/>
          </ac:spMkLst>
        </pc:spChg>
        <pc:spChg chg="del mod ord">
          <ac:chgData name="Murugan GOKULA KRISHNAN" userId="063531ba3b62568f" providerId="LiveId" clId="{C23C8823-E52B-467F-BBDB-B1506CC9B0F8}" dt="2023-09-12T05:06:43.026" v="693" actId="700"/>
          <ac:spMkLst>
            <pc:docMk/>
            <pc:sldMk cId="2010402570" sldId="286"/>
            <ac:spMk id="3" creationId="{1FC01640-15B7-40CA-7A02-3235C58E9602}"/>
          </ac:spMkLst>
        </pc:spChg>
        <pc:spChg chg="add mod ord">
          <ac:chgData name="Murugan GOKULA KRISHNAN" userId="063531ba3b62568f" providerId="LiveId" clId="{C23C8823-E52B-467F-BBDB-B1506CC9B0F8}" dt="2023-09-12T05:16:47.818" v="813" actId="2711"/>
          <ac:spMkLst>
            <pc:docMk/>
            <pc:sldMk cId="2010402570" sldId="286"/>
            <ac:spMk id="4" creationId="{7B6AD912-A7A6-546D-C2B4-CC6AFB2569B1}"/>
          </ac:spMkLst>
        </pc:spChg>
        <pc:spChg chg="add del mod ord">
          <ac:chgData name="Murugan GOKULA KRISHNAN" userId="063531ba3b62568f" providerId="LiveId" clId="{C23C8823-E52B-467F-BBDB-B1506CC9B0F8}" dt="2023-09-12T05:07:48.589" v="694" actId="22"/>
          <ac:spMkLst>
            <pc:docMk/>
            <pc:sldMk cId="2010402570" sldId="286"/>
            <ac:spMk id="5" creationId="{F851E399-32AC-F5EE-CB3E-83B043BD10BB}"/>
          </ac:spMkLst>
        </pc:spChg>
        <pc:spChg chg="add del mod ord">
          <ac:chgData name="Murugan GOKULA KRISHNAN" userId="063531ba3b62568f" providerId="LiveId" clId="{C23C8823-E52B-467F-BBDB-B1506CC9B0F8}" dt="2023-09-12T05:15:21.263" v="766" actId="22"/>
          <ac:spMkLst>
            <pc:docMk/>
            <pc:sldMk cId="2010402570" sldId="286"/>
            <ac:spMk id="6" creationId="{3D79C9E6-11FE-57BB-5B12-27135A4174EC}"/>
          </ac:spMkLst>
        </pc:spChg>
        <pc:spChg chg="add del mod">
          <ac:chgData name="Murugan GOKULA KRISHNAN" userId="063531ba3b62568f" providerId="LiveId" clId="{C23C8823-E52B-467F-BBDB-B1506CC9B0F8}" dt="2023-09-12T05:14:26.434" v="765" actId="22"/>
          <ac:spMkLst>
            <pc:docMk/>
            <pc:sldMk cId="2010402570" sldId="286"/>
            <ac:spMk id="10" creationId="{3F54AE3A-8C89-90DA-B3C5-463E381EF21C}"/>
          </ac:spMkLst>
        </pc:spChg>
        <pc:picChg chg="add del mod ord">
          <ac:chgData name="Murugan GOKULA KRISHNAN" userId="063531ba3b62568f" providerId="LiveId" clId="{C23C8823-E52B-467F-BBDB-B1506CC9B0F8}" dt="2023-09-12T05:13:11.172" v="764" actId="478"/>
          <ac:picMkLst>
            <pc:docMk/>
            <pc:sldMk cId="2010402570" sldId="286"/>
            <ac:picMk id="8" creationId="{2045B23C-CE34-72CF-9988-91E76869658B}"/>
          </ac:picMkLst>
        </pc:picChg>
        <pc:picChg chg="add mod ord">
          <ac:chgData name="Murugan GOKULA KRISHNAN" userId="063531ba3b62568f" providerId="LiveId" clId="{C23C8823-E52B-467F-BBDB-B1506CC9B0F8}" dt="2023-09-12T05:15:36.004" v="771" actId="14100"/>
          <ac:picMkLst>
            <pc:docMk/>
            <pc:sldMk cId="2010402570" sldId="286"/>
            <ac:picMk id="12" creationId="{145D9E2B-80DE-901F-80AD-0B01D8A3B68A}"/>
          </ac:picMkLst>
        </pc:picChg>
        <pc:picChg chg="add mod ord">
          <ac:chgData name="Murugan GOKULA KRISHNAN" userId="063531ba3b62568f" providerId="LiveId" clId="{C23C8823-E52B-467F-BBDB-B1506CC9B0F8}" dt="2023-09-12T05:15:30.444" v="769" actId="14100"/>
          <ac:picMkLst>
            <pc:docMk/>
            <pc:sldMk cId="2010402570" sldId="286"/>
            <ac:picMk id="14" creationId="{630FC51F-2884-9802-432C-44F956FAD0BB}"/>
          </ac:picMkLst>
        </pc:picChg>
      </pc:sldChg>
      <pc:sldChg chg="addSp delSp modSp new mod setBg modClrScheme chgLayout">
        <pc:chgData name="Murugan GOKULA KRISHNAN" userId="063531ba3b62568f" providerId="LiveId" clId="{C23C8823-E52B-467F-BBDB-B1506CC9B0F8}" dt="2023-09-12T05:23:23.598" v="935" actId="20577"/>
        <pc:sldMkLst>
          <pc:docMk/>
          <pc:sldMk cId="314368466" sldId="287"/>
        </pc:sldMkLst>
        <pc:spChg chg="mod ord">
          <ac:chgData name="Murugan GOKULA KRISHNAN" userId="063531ba3b62568f" providerId="LiveId" clId="{C23C8823-E52B-467F-BBDB-B1506CC9B0F8}" dt="2023-09-12T05:23:23.598" v="935" actId="20577"/>
          <ac:spMkLst>
            <pc:docMk/>
            <pc:sldMk cId="314368466" sldId="287"/>
            <ac:spMk id="2" creationId="{76A3FAE9-CE62-D53B-C442-D64265A9D44B}"/>
          </ac:spMkLst>
        </pc:spChg>
        <pc:spChg chg="del">
          <ac:chgData name="Murugan GOKULA KRISHNAN" userId="063531ba3b62568f" providerId="LiveId" clId="{C23C8823-E52B-467F-BBDB-B1506CC9B0F8}" dt="2023-09-12T05:17:49.798" v="816"/>
          <ac:spMkLst>
            <pc:docMk/>
            <pc:sldMk cId="314368466" sldId="287"/>
            <ac:spMk id="3" creationId="{A5C6C341-EE99-7414-AC73-F62BFA4D2536}"/>
          </ac:spMkLst>
        </pc:spChg>
        <pc:spChg chg="add del mod ord">
          <ac:chgData name="Murugan GOKULA KRISHNAN" userId="063531ba3b62568f" providerId="LiveId" clId="{C23C8823-E52B-467F-BBDB-B1506CC9B0F8}" dt="2023-09-12T05:20:42.591" v="900" actId="700"/>
          <ac:spMkLst>
            <pc:docMk/>
            <pc:sldMk cId="314368466" sldId="287"/>
            <ac:spMk id="7" creationId="{28AE48F4-AB88-6392-D1B6-6A1437F3DEA4}"/>
          </ac:spMkLst>
        </pc:spChg>
        <pc:spChg chg="add del mod ord">
          <ac:chgData name="Murugan GOKULA KRISHNAN" userId="063531ba3b62568f" providerId="LiveId" clId="{C23C8823-E52B-467F-BBDB-B1506CC9B0F8}" dt="2023-09-12T05:20:47.455" v="902"/>
          <ac:spMkLst>
            <pc:docMk/>
            <pc:sldMk cId="314368466" sldId="287"/>
            <ac:spMk id="10" creationId="{3BF9018A-11C4-E035-3823-BFD6BF1203B4}"/>
          </ac:spMkLst>
        </pc:spChg>
        <pc:spChg chg="add del mod ord">
          <ac:chgData name="Murugan GOKULA KRISHNAN" userId="063531ba3b62568f" providerId="LiveId" clId="{C23C8823-E52B-467F-BBDB-B1506CC9B0F8}" dt="2023-09-12T05:22:17.680" v="907" actId="22"/>
          <ac:spMkLst>
            <pc:docMk/>
            <pc:sldMk cId="314368466" sldId="287"/>
            <ac:spMk id="11" creationId="{9E14006E-1306-C532-E1B9-0274CC1AF9AB}"/>
          </ac:spMkLst>
        </pc:spChg>
        <pc:picChg chg="add del mod">
          <ac:chgData name="Murugan GOKULA KRISHNAN" userId="063531ba3b62568f" providerId="LiveId" clId="{C23C8823-E52B-467F-BBDB-B1506CC9B0F8}" dt="2023-09-12T05:19:11.578" v="823" actId="478"/>
          <ac:picMkLst>
            <pc:docMk/>
            <pc:sldMk cId="314368466" sldId="287"/>
            <ac:picMk id="5" creationId="{F4BCAD1B-E8EE-16F6-62D3-2FC565A154FB}"/>
          </ac:picMkLst>
        </pc:picChg>
        <pc:picChg chg="add del mod">
          <ac:chgData name="Murugan GOKULA KRISHNAN" userId="063531ba3b62568f" providerId="LiveId" clId="{C23C8823-E52B-467F-BBDB-B1506CC9B0F8}" dt="2023-09-12T05:20:45.502" v="901" actId="21"/>
          <ac:picMkLst>
            <pc:docMk/>
            <pc:sldMk cId="314368466" sldId="287"/>
            <ac:picMk id="9" creationId="{4BE95F80-7E3A-1BA5-AFCE-5C5B9F5C66E4}"/>
          </ac:picMkLst>
        </pc:picChg>
        <pc:picChg chg="add mod">
          <ac:chgData name="Murugan GOKULA KRISHNAN" userId="063531ba3b62568f" providerId="LiveId" clId="{C23C8823-E52B-467F-BBDB-B1506CC9B0F8}" dt="2023-09-12T05:21:00.980" v="906" actId="14100"/>
          <ac:picMkLst>
            <pc:docMk/>
            <pc:sldMk cId="314368466" sldId="287"/>
            <ac:picMk id="12" creationId="{CE10A1E4-EDDA-404A-EEB8-86E966B8234B}"/>
          </ac:picMkLst>
        </pc:picChg>
        <pc:picChg chg="add mod ord">
          <ac:chgData name="Murugan GOKULA KRISHNAN" userId="063531ba3b62568f" providerId="LiveId" clId="{C23C8823-E52B-467F-BBDB-B1506CC9B0F8}" dt="2023-09-12T05:22:38.018" v="911" actId="14100"/>
          <ac:picMkLst>
            <pc:docMk/>
            <pc:sldMk cId="314368466" sldId="287"/>
            <ac:picMk id="14" creationId="{D05309D9-EE81-CCD0-6A74-AA3051FDD495}"/>
          </ac:picMkLst>
        </pc:picChg>
      </pc:sldChg>
      <pc:sldChg chg="addSp delSp modSp new del">
        <pc:chgData name="Murugan GOKULA KRISHNAN" userId="063531ba3b62568f" providerId="LiveId" clId="{C23C8823-E52B-467F-BBDB-B1506CC9B0F8}" dt="2023-09-12T05:06:22.281" v="691" actId="47"/>
        <pc:sldMkLst>
          <pc:docMk/>
          <pc:sldMk cId="456093727" sldId="287"/>
        </pc:sldMkLst>
        <pc:spChg chg="del">
          <ac:chgData name="Murugan GOKULA KRISHNAN" userId="063531ba3b62568f" providerId="LiveId" clId="{C23C8823-E52B-467F-BBDB-B1506CC9B0F8}" dt="2023-09-12T05:04:07.340" v="689"/>
          <ac:spMkLst>
            <pc:docMk/>
            <pc:sldMk cId="456093727" sldId="287"/>
            <ac:spMk id="3" creationId="{21A37838-FFC3-BADA-85F8-0C82BC5F171B}"/>
          </ac:spMkLst>
        </pc:spChg>
        <pc:picChg chg="add mod">
          <ac:chgData name="Murugan GOKULA KRISHNAN" userId="063531ba3b62568f" providerId="LiveId" clId="{C23C8823-E52B-467F-BBDB-B1506CC9B0F8}" dt="2023-09-12T05:04:07.340" v="689"/>
          <ac:picMkLst>
            <pc:docMk/>
            <pc:sldMk cId="456093727" sldId="287"/>
            <ac:picMk id="5" creationId="{7A9CD6E8-6691-F828-C670-060EF1C58946}"/>
          </ac:picMkLst>
        </pc:picChg>
      </pc:sldChg>
      <pc:sldChg chg="addSp delSp modSp new mod setBg modClrScheme chgLayout">
        <pc:chgData name="Murugan GOKULA KRISHNAN" userId="063531ba3b62568f" providerId="LiveId" clId="{C23C8823-E52B-467F-BBDB-B1506CC9B0F8}" dt="2023-09-12T05:27:37.288" v="1022" actId="2711"/>
        <pc:sldMkLst>
          <pc:docMk/>
          <pc:sldMk cId="1502408264" sldId="288"/>
        </pc:sldMkLst>
        <pc:spChg chg="del mod ord">
          <ac:chgData name="Murugan GOKULA KRISHNAN" userId="063531ba3b62568f" providerId="LiveId" clId="{C23C8823-E52B-467F-BBDB-B1506CC9B0F8}" dt="2023-09-12T05:25:01.089" v="937" actId="700"/>
          <ac:spMkLst>
            <pc:docMk/>
            <pc:sldMk cId="1502408264" sldId="288"/>
            <ac:spMk id="2" creationId="{F3DDEEEE-FA2F-E597-FA45-923B5C89B57D}"/>
          </ac:spMkLst>
        </pc:spChg>
        <pc:spChg chg="del mod ord">
          <ac:chgData name="Murugan GOKULA KRISHNAN" userId="063531ba3b62568f" providerId="LiveId" clId="{C23C8823-E52B-467F-BBDB-B1506CC9B0F8}" dt="2023-09-12T05:25:01.089" v="937" actId="700"/>
          <ac:spMkLst>
            <pc:docMk/>
            <pc:sldMk cId="1502408264" sldId="288"/>
            <ac:spMk id="3" creationId="{190D97BB-688D-2EF9-3DA7-E9E7A18B008C}"/>
          </ac:spMkLst>
        </pc:spChg>
        <pc:spChg chg="del">
          <ac:chgData name="Murugan GOKULA KRISHNAN" userId="063531ba3b62568f" providerId="LiveId" clId="{C23C8823-E52B-467F-BBDB-B1506CC9B0F8}" dt="2023-09-12T05:25:01.089" v="937" actId="700"/>
          <ac:spMkLst>
            <pc:docMk/>
            <pc:sldMk cId="1502408264" sldId="288"/>
            <ac:spMk id="4" creationId="{132089F6-8637-EC78-E4CD-B058BCD210DF}"/>
          </ac:spMkLst>
        </pc:spChg>
        <pc:spChg chg="add mod ord">
          <ac:chgData name="Murugan GOKULA KRISHNAN" userId="063531ba3b62568f" providerId="LiveId" clId="{C23C8823-E52B-467F-BBDB-B1506CC9B0F8}" dt="2023-09-12T05:27:37.288" v="1022" actId="2711"/>
          <ac:spMkLst>
            <pc:docMk/>
            <pc:sldMk cId="1502408264" sldId="288"/>
            <ac:spMk id="5" creationId="{3639565C-6709-5DFA-F199-74325B106E6B}"/>
          </ac:spMkLst>
        </pc:spChg>
        <pc:spChg chg="add del mod ord">
          <ac:chgData name="Murugan GOKULA KRISHNAN" userId="063531ba3b62568f" providerId="LiveId" clId="{C23C8823-E52B-467F-BBDB-B1506CC9B0F8}" dt="2023-09-12T05:25:04.759" v="938" actId="22"/>
          <ac:spMkLst>
            <pc:docMk/>
            <pc:sldMk cId="1502408264" sldId="288"/>
            <ac:spMk id="6" creationId="{84D56C2B-4BF0-8830-93B4-E65EF28B505F}"/>
          </ac:spMkLst>
        </pc:spChg>
        <pc:picChg chg="add mod ord">
          <ac:chgData name="Murugan GOKULA KRISHNAN" userId="063531ba3b62568f" providerId="LiveId" clId="{C23C8823-E52B-467F-BBDB-B1506CC9B0F8}" dt="2023-09-12T05:25:20.115" v="942" actId="14100"/>
          <ac:picMkLst>
            <pc:docMk/>
            <pc:sldMk cId="1502408264" sldId="288"/>
            <ac:picMk id="8" creationId="{45BEE991-D938-872E-1D18-3C69C7DC0C22}"/>
          </ac:picMkLst>
        </pc:picChg>
      </pc:sldChg>
      <pc:sldChg chg="modSp new mod setBg">
        <pc:chgData name="Murugan GOKULA KRISHNAN" userId="063531ba3b62568f" providerId="LiveId" clId="{C23C8823-E52B-467F-BBDB-B1506CC9B0F8}" dt="2023-09-12T06:18:10.232" v="1173" actId="20577"/>
        <pc:sldMkLst>
          <pc:docMk/>
          <pc:sldMk cId="1242962685" sldId="289"/>
        </pc:sldMkLst>
        <pc:spChg chg="mod">
          <ac:chgData name="Murugan GOKULA KRISHNAN" userId="063531ba3b62568f" providerId="LiveId" clId="{C23C8823-E52B-467F-BBDB-B1506CC9B0F8}" dt="2023-09-12T06:15:29.744" v="1150" actId="2711"/>
          <ac:spMkLst>
            <pc:docMk/>
            <pc:sldMk cId="1242962685" sldId="289"/>
            <ac:spMk id="2" creationId="{795CD927-9796-1436-5294-809B22E8AFF4}"/>
          </ac:spMkLst>
        </pc:spChg>
        <pc:spChg chg="mod">
          <ac:chgData name="Murugan GOKULA KRISHNAN" userId="063531ba3b62568f" providerId="LiveId" clId="{C23C8823-E52B-467F-BBDB-B1506CC9B0F8}" dt="2023-09-12T06:18:10.232" v="1173" actId="20577"/>
          <ac:spMkLst>
            <pc:docMk/>
            <pc:sldMk cId="1242962685" sldId="289"/>
            <ac:spMk id="3" creationId="{6468EC4A-254E-A130-0C24-B3D827709825}"/>
          </ac:spMkLst>
        </pc:spChg>
      </pc:sldChg>
      <pc:sldChg chg="addSp delSp modSp new mod setBg modClrScheme chgLayout">
        <pc:chgData name="Murugan GOKULA KRISHNAN" userId="063531ba3b62568f" providerId="LiveId" clId="{C23C8823-E52B-467F-BBDB-B1506CC9B0F8}" dt="2023-09-12T06:25:42.211" v="1202"/>
        <pc:sldMkLst>
          <pc:docMk/>
          <pc:sldMk cId="518967751" sldId="290"/>
        </pc:sldMkLst>
        <pc:spChg chg="del mod ord">
          <ac:chgData name="Murugan GOKULA KRISHNAN" userId="063531ba3b62568f" providerId="LiveId" clId="{C23C8823-E52B-467F-BBDB-B1506CC9B0F8}" dt="2023-09-12T06:06:08.322" v="1052" actId="700"/>
          <ac:spMkLst>
            <pc:docMk/>
            <pc:sldMk cId="518967751" sldId="290"/>
            <ac:spMk id="2" creationId="{2EC71A32-E181-EE35-FC07-F230611806B4}"/>
          </ac:spMkLst>
        </pc:spChg>
        <pc:spChg chg="del mod ord">
          <ac:chgData name="Murugan GOKULA KRISHNAN" userId="063531ba3b62568f" providerId="LiveId" clId="{C23C8823-E52B-467F-BBDB-B1506CC9B0F8}" dt="2023-09-12T06:06:08.322" v="1052" actId="700"/>
          <ac:spMkLst>
            <pc:docMk/>
            <pc:sldMk cId="518967751" sldId="290"/>
            <ac:spMk id="3" creationId="{20314AE2-5193-CEBE-E6A2-25E39D1E4E29}"/>
          </ac:spMkLst>
        </pc:spChg>
        <pc:spChg chg="add mod ord">
          <ac:chgData name="Murugan GOKULA KRISHNAN" userId="063531ba3b62568f" providerId="LiveId" clId="{C23C8823-E52B-467F-BBDB-B1506CC9B0F8}" dt="2023-09-12T06:25:35.870" v="1201" actId="2711"/>
          <ac:spMkLst>
            <pc:docMk/>
            <pc:sldMk cId="518967751" sldId="290"/>
            <ac:spMk id="4" creationId="{8878B4CF-54AC-0568-77FA-9012419C1ED2}"/>
          </ac:spMkLst>
        </pc:spChg>
        <pc:spChg chg="add del mod ord">
          <ac:chgData name="Murugan GOKULA KRISHNAN" userId="063531ba3b62568f" providerId="LiveId" clId="{C23C8823-E52B-467F-BBDB-B1506CC9B0F8}" dt="2023-09-12T06:08:24.343" v="1053" actId="22"/>
          <ac:spMkLst>
            <pc:docMk/>
            <pc:sldMk cId="518967751" sldId="290"/>
            <ac:spMk id="5" creationId="{F9CDE0A4-D706-C88F-8D67-AD39BE3227D7}"/>
          </ac:spMkLst>
        </pc:spChg>
        <pc:spChg chg="add del mod ord">
          <ac:chgData name="Murugan GOKULA KRISHNAN" userId="063531ba3b62568f" providerId="LiveId" clId="{C23C8823-E52B-467F-BBDB-B1506CC9B0F8}" dt="2023-09-12T06:09:23.869" v="1057" actId="22"/>
          <ac:spMkLst>
            <pc:docMk/>
            <pc:sldMk cId="518967751" sldId="290"/>
            <ac:spMk id="6" creationId="{9DF345FD-E674-7A48-AAE6-B538D109088A}"/>
          </ac:spMkLst>
        </pc:spChg>
        <pc:picChg chg="add mod ord">
          <ac:chgData name="Murugan GOKULA KRISHNAN" userId="063531ba3b62568f" providerId="LiveId" clId="{C23C8823-E52B-467F-BBDB-B1506CC9B0F8}" dt="2023-09-12T06:08:33.818" v="1056" actId="14100"/>
          <ac:picMkLst>
            <pc:docMk/>
            <pc:sldMk cId="518967751" sldId="290"/>
            <ac:picMk id="8" creationId="{A30E3545-FBF7-9290-48F3-2F408556945E}"/>
          </ac:picMkLst>
        </pc:picChg>
        <pc:picChg chg="add mod ord">
          <ac:chgData name="Murugan GOKULA KRISHNAN" userId="063531ba3b62568f" providerId="LiveId" clId="{C23C8823-E52B-467F-BBDB-B1506CC9B0F8}" dt="2023-09-12T06:09:45.090" v="1061" actId="14100"/>
          <ac:picMkLst>
            <pc:docMk/>
            <pc:sldMk cId="518967751" sldId="290"/>
            <ac:picMk id="10" creationId="{04164DE5-0A1A-FA34-34B5-5B229295A645}"/>
          </ac:picMkLst>
        </pc:picChg>
      </pc:sldChg>
      <pc:sldChg chg="addSp delSp modSp new mod setBg">
        <pc:chgData name="Murugan GOKULA KRISHNAN" userId="063531ba3b62568f" providerId="LiveId" clId="{C23C8823-E52B-467F-BBDB-B1506CC9B0F8}" dt="2023-09-12T06:26:29.050" v="1259"/>
        <pc:sldMkLst>
          <pc:docMk/>
          <pc:sldMk cId="2642132443" sldId="291"/>
        </pc:sldMkLst>
        <pc:spChg chg="mod">
          <ac:chgData name="Murugan GOKULA KRISHNAN" userId="063531ba3b62568f" providerId="LiveId" clId="{C23C8823-E52B-467F-BBDB-B1506CC9B0F8}" dt="2023-09-12T06:26:23.528" v="1258" actId="2711"/>
          <ac:spMkLst>
            <pc:docMk/>
            <pc:sldMk cId="2642132443" sldId="291"/>
            <ac:spMk id="2" creationId="{28B85C43-A405-D5AC-591D-0F35C70075CA}"/>
          </ac:spMkLst>
        </pc:spChg>
        <pc:spChg chg="del">
          <ac:chgData name="Murugan GOKULA KRISHNAN" userId="063531ba3b62568f" providerId="LiveId" clId="{C23C8823-E52B-467F-BBDB-B1506CC9B0F8}" dt="2023-09-12T06:10:45.376" v="1063" actId="22"/>
          <ac:spMkLst>
            <pc:docMk/>
            <pc:sldMk cId="2642132443" sldId="291"/>
            <ac:spMk id="3" creationId="{59FA2338-F65D-02EE-F8FC-F12315F56DB4}"/>
          </ac:spMkLst>
        </pc:spChg>
        <pc:spChg chg="del">
          <ac:chgData name="Murugan GOKULA KRISHNAN" userId="063531ba3b62568f" providerId="LiveId" clId="{C23C8823-E52B-467F-BBDB-B1506CC9B0F8}" dt="2023-09-12T06:11:31.507" v="1067" actId="22"/>
          <ac:spMkLst>
            <pc:docMk/>
            <pc:sldMk cId="2642132443" sldId="291"/>
            <ac:spMk id="4" creationId="{B0AC1AA3-18B2-9125-318B-175DFC8A2754}"/>
          </ac:spMkLst>
        </pc:spChg>
        <pc:picChg chg="add mod ord">
          <ac:chgData name="Murugan GOKULA KRISHNAN" userId="063531ba3b62568f" providerId="LiveId" clId="{C23C8823-E52B-467F-BBDB-B1506CC9B0F8}" dt="2023-09-12T06:10:53.051" v="1066" actId="14100"/>
          <ac:picMkLst>
            <pc:docMk/>
            <pc:sldMk cId="2642132443" sldId="291"/>
            <ac:picMk id="6" creationId="{B2D320F3-E4ED-12B6-A23A-2CD4D1EDBCAD}"/>
          </ac:picMkLst>
        </pc:picChg>
        <pc:picChg chg="add mod ord">
          <ac:chgData name="Murugan GOKULA KRISHNAN" userId="063531ba3b62568f" providerId="LiveId" clId="{C23C8823-E52B-467F-BBDB-B1506CC9B0F8}" dt="2023-09-12T06:11:41.322" v="1069" actId="14100"/>
          <ac:picMkLst>
            <pc:docMk/>
            <pc:sldMk cId="2642132443" sldId="291"/>
            <ac:picMk id="8" creationId="{DFCE0E63-6CFC-7262-8C0A-40DCD5E3BBBC}"/>
          </ac:picMkLst>
        </pc:picChg>
      </pc:sldChg>
      <pc:sldChg chg="addSp delSp modSp new mod setBg modClrScheme chgLayout">
        <pc:chgData name="Murugan GOKULA KRISHNAN" userId="063531ba3b62568f" providerId="LiveId" clId="{C23C8823-E52B-467F-BBDB-B1506CC9B0F8}" dt="2023-09-12T06:34:49.686" v="1417"/>
        <pc:sldMkLst>
          <pc:docMk/>
          <pc:sldMk cId="2520534107" sldId="292"/>
        </pc:sldMkLst>
        <pc:spChg chg="del mod ord">
          <ac:chgData name="Murugan GOKULA KRISHNAN" userId="063531ba3b62568f" providerId="LiveId" clId="{C23C8823-E52B-467F-BBDB-B1506CC9B0F8}" dt="2023-09-12T06:30:17.579" v="1271" actId="700"/>
          <ac:spMkLst>
            <pc:docMk/>
            <pc:sldMk cId="2520534107" sldId="292"/>
            <ac:spMk id="2" creationId="{488F18E3-060A-E03D-890B-10370AB792D6}"/>
          </ac:spMkLst>
        </pc:spChg>
        <pc:spChg chg="del">
          <ac:chgData name="Murugan GOKULA KRISHNAN" userId="063531ba3b62568f" providerId="LiveId" clId="{C23C8823-E52B-467F-BBDB-B1506CC9B0F8}" dt="2023-09-12T06:28:50.936" v="1261" actId="22"/>
          <ac:spMkLst>
            <pc:docMk/>
            <pc:sldMk cId="2520534107" sldId="292"/>
            <ac:spMk id="3" creationId="{4717123C-5885-B01B-23DA-68811679F3AC}"/>
          </ac:spMkLst>
        </pc:spChg>
        <pc:spChg chg="del">
          <ac:chgData name="Murugan GOKULA KRISHNAN" userId="063531ba3b62568f" providerId="LiveId" clId="{C23C8823-E52B-467F-BBDB-B1506CC9B0F8}" dt="2023-09-12T06:29:35.591" v="1265" actId="22"/>
          <ac:spMkLst>
            <pc:docMk/>
            <pc:sldMk cId="2520534107" sldId="292"/>
            <ac:spMk id="4" creationId="{6ED97507-2B99-BAE1-F94E-2C14F83680BA}"/>
          </ac:spMkLst>
        </pc:spChg>
        <pc:spChg chg="add del mod ord">
          <ac:chgData name="Murugan GOKULA KRISHNAN" userId="063531ba3b62568f" providerId="LiveId" clId="{C23C8823-E52B-467F-BBDB-B1506CC9B0F8}" dt="2023-09-12T06:30:17.579" v="1271" actId="700"/>
          <ac:spMkLst>
            <pc:docMk/>
            <pc:sldMk cId="2520534107" sldId="292"/>
            <ac:spMk id="10" creationId="{28E049AA-E828-3647-3229-9D27A15370F7}"/>
          </ac:spMkLst>
        </pc:spChg>
        <pc:spChg chg="add del mod">
          <ac:chgData name="Murugan GOKULA KRISHNAN" userId="063531ba3b62568f" providerId="LiveId" clId="{C23C8823-E52B-467F-BBDB-B1506CC9B0F8}" dt="2023-09-12T06:30:17.579" v="1271" actId="700"/>
          <ac:spMkLst>
            <pc:docMk/>
            <pc:sldMk cId="2520534107" sldId="292"/>
            <ac:spMk id="12" creationId="{8FA496B6-40C5-6BD8-0272-BBA64530E49F}"/>
          </ac:spMkLst>
        </pc:spChg>
        <pc:spChg chg="add mod ord">
          <ac:chgData name="Murugan GOKULA KRISHNAN" userId="063531ba3b62568f" providerId="LiveId" clId="{C23C8823-E52B-467F-BBDB-B1506CC9B0F8}" dt="2023-09-12T06:34:33.193" v="1416" actId="2711"/>
          <ac:spMkLst>
            <pc:docMk/>
            <pc:sldMk cId="2520534107" sldId="292"/>
            <ac:spMk id="13" creationId="{2A7AAB9B-0BFE-5C69-0984-E91561F61ECD}"/>
          </ac:spMkLst>
        </pc:spChg>
        <pc:spChg chg="add del mod ord">
          <ac:chgData name="Murugan GOKULA KRISHNAN" userId="063531ba3b62568f" providerId="LiveId" clId="{C23C8823-E52B-467F-BBDB-B1506CC9B0F8}" dt="2023-09-12T06:30:31.160" v="1272"/>
          <ac:spMkLst>
            <pc:docMk/>
            <pc:sldMk cId="2520534107" sldId="292"/>
            <ac:spMk id="14" creationId="{42CB6D9A-A720-8304-DA95-B632F17A28EA}"/>
          </ac:spMkLst>
        </pc:spChg>
        <pc:picChg chg="add del mod ord">
          <ac:chgData name="Murugan GOKULA KRISHNAN" userId="063531ba3b62568f" providerId="LiveId" clId="{C23C8823-E52B-467F-BBDB-B1506CC9B0F8}" dt="2023-09-12T06:30:09.658" v="1269" actId="478"/>
          <ac:picMkLst>
            <pc:docMk/>
            <pc:sldMk cId="2520534107" sldId="292"/>
            <ac:picMk id="6" creationId="{0BEDE77C-85AC-797F-8D9E-FC14E54BB7D3}"/>
          </ac:picMkLst>
        </pc:picChg>
        <pc:picChg chg="add del mod ord">
          <ac:chgData name="Murugan GOKULA KRISHNAN" userId="063531ba3b62568f" providerId="LiveId" clId="{C23C8823-E52B-467F-BBDB-B1506CC9B0F8}" dt="2023-09-12T06:30:12.530" v="1270" actId="478"/>
          <ac:picMkLst>
            <pc:docMk/>
            <pc:sldMk cId="2520534107" sldId="292"/>
            <ac:picMk id="8" creationId="{8E6F559B-C28B-6E97-4CE8-09484269FDCA}"/>
          </ac:picMkLst>
        </pc:picChg>
        <pc:picChg chg="add mod">
          <ac:chgData name="Murugan GOKULA KRISHNAN" userId="063531ba3b62568f" providerId="LiveId" clId="{C23C8823-E52B-467F-BBDB-B1506CC9B0F8}" dt="2023-09-12T06:31:02.569" v="1280" actId="1076"/>
          <ac:picMkLst>
            <pc:docMk/>
            <pc:sldMk cId="2520534107" sldId="292"/>
            <ac:picMk id="16" creationId="{58613D21-9400-90BE-B239-84331C34AF57}"/>
          </ac:picMkLst>
        </pc:picChg>
      </pc:sldChg>
      <pc:sldChg chg="addSp delSp modSp new mod setBg">
        <pc:chgData name="Murugan GOKULA KRISHNAN" userId="063531ba3b62568f" providerId="LiveId" clId="{C23C8823-E52B-467F-BBDB-B1506CC9B0F8}" dt="2023-09-12T06:36:25.633" v="1469"/>
        <pc:sldMkLst>
          <pc:docMk/>
          <pc:sldMk cId="754873238" sldId="293"/>
        </pc:sldMkLst>
        <pc:spChg chg="mod">
          <ac:chgData name="Murugan GOKULA KRISHNAN" userId="063531ba3b62568f" providerId="LiveId" clId="{C23C8823-E52B-467F-BBDB-B1506CC9B0F8}" dt="2023-09-12T06:36:17.289" v="1468" actId="14100"/>
          <ac:spMkLst>
            <pc:docMk/>
            <pc:sldMk cId="754873238" sldId="293"/>
            <ac:spMk id="2" creationId="{08C92113-CDB9-B145-A3BE-109BBA2EE35B}"/>
          </ac:spMkLst>
        </pc:spChg>
        <pc:spChg chg="del">
          <ac:chgData name="Murugan GOKULA KRISHNAN" userId="063531ba3b62568f" providerId="LiveId" clId="{C23C8823-E52B-467F-BBDB-B1506CC9B0F8}" dt="2023-09-12T06:31:58.773" v="1282"/>
          <ac:spMkLst>
            <pc:docMk/>
            <pc:sldMk cId="754873238" sldId="293"/>
            <ac:spMk id="3" creationId="{A43DAF95-55B5-85F1-7EA9-CCCA60594FA9}"/>
          </ac:spMkLst>
        </pc:spChg>
        <pc:picChg chg="add mod">
          <ac:chgData name="Murugan GOKULA KRISHNAN" userId="063531ba3b62568f" providerId="LiveId" clId="{C23C8823-E52B-467F-BBDB-B1506CC9B0F8}" dt="2023-09-12T06:32:20.107" v="1286" actId="14100"/>
          <ac:picMkLst>
            <pc:docMk/>
            <pc:sldMk cId="754873238" sldId="293"/>
            <ac:picMk id="5" creationId="{C8B966B5-B649-0052-0E6D-E4D66311E8D6}"/>
          </ac:picMkLst>
        </pc:picChg>
      </pc:sldChg>
      <pc:sldChg chg="modSp new mod setBg">
        <pc:chgData name="Murugan GOKULA KRISHNAN" userId="063531ba3b62568f" providerId="LiveId" clId="{C23C8823-E52B-467F-BBDB-B1506CC9B0F8}" dt="2023-09-12T06:51:59.746" v="1745" actId="207"/>
        <pc:sldMkLst>
          <pc:docMk/>
          <pc:sldMk cId="2895393382" sldId="294"/>
        </pc:sldMkLst>
        <pc:spChg chg="mod">
          <ac:chgData name="Murugan GOKULA KRISHNAN" userId="063531ba3b62568f" providerId="LiveId" clId="{C23C8823-E52B-467F-BBDB-B1506CC9B0F8}" dt="2023-09-12T06:51:13.953" v="1736" actId="14100"/>
          <ac:spMkLst>
            <pc:docMk/>
            <pc:sldMk cId="2895393382" sldId="294"/>
            <ac:spMk id="2" creationId="{84260000-9198-C7CB-B403-2C8B12F16B3A}"/>
          </ac:spMkLst>
        </pc:spChg>
        <pc:spChg chg="mod">
          <ac:chgData name="Murugan GOKULA KRISHNAN" userId="063531ba3b62568f" providerId="LiveId" clId="{C23C8823-E52B-467F-BBDB-B1506CC9B0F8}" dt="2023-09-12T06:51:59.746" v="1745" actId="207"/>
          <ac:spMkLst>
            <pc:docMk/>
            <pc:sldMk cId="2895393382" sldId="294"/>
            <ac:spMk id="3" creationId="{2B637844-0D13-F422-88AE-28944CE5F1A4}"/>
          </ac:spMkLst>
        </pc:spChg>
      </pc:sldChg>
      <pc:sldChg chg="addSp delSp modSp new mod setBg modClrScheme chgLayout">
        <pc:chgData name="Murugan GOKULA KRISHNAN" userId="063531ba3b62568f" providerId="LiveId" clId="{C23C8823-E52B-467F-BBDB-B1506CC9B0F8}" dt="2023-09-12T06:53:34.129" v="1802"/>
        <pc:sldMkLst>
          <pc:docMk/>
          <pc:sldMk cId="702894146" sldId="295"/>
        </pc:sldMkLst>
        <pc:spChg chg="del mod ord">
          <ac:chgData name="Murugan GOKULA KRISHNAN" userId="063531ba3b62568f" providerId="LiveId" clId="{C23C8823-E52B-467F-BBDB-B1506CC9B0F8}" dt="2023-09-12T06:37:10.776" v="1472" actId="700"/>
          <ac:spMkLst>
            <pc:docMk/>
            <pc:sldMk cId="702894146" sldId="295"/>
            <ac:spMk id="2" creationId="{62D50180-1931-7DF6-A783-BE74B347BB7D}"/>
          </ac:spMkLst>
        </pc:spChg>
        <pc:spChg chg="del mod ord">
          <ac:chgData name="Murugan GOKULA KRISHNAN" userId="063531ba3b62568f" providerId="LiveId" clId="{C23C8823-E52B-467F-BBDB-B1506CC9B0F8}" dt="2023-09-12T06:37:10.776" v="1472" actId="700"/>
          <ac:spMkLst>
            <pc:docMk/>
            <pc:sldMk cId="702894146" sldId="295"/>
            <ac:spMk id="3" creationId="{C8E837FC-BEBF-A101-BBF5-CA865E9C1A26}"/>
          </ac:spMkLst>
        </pc:spChg>
        <pc:spChg chg="add mod ord">
          <ac:chgData name="Murugan GOKULA KRISHNAN" userId="063531ba3b62568f" providerId="LiveId" clId="{C23C8823-E52B-467F-BBDB-B1506CC9B0F8}" dt="2023-09-12T06:53:25.024" v="1801" actId="2711"/>
          <ac:spMkLst>
            <pc:docMk/>
            <pc:sldMk cId="702894146" sldId="295"/>
            <ac:spMk id="4" creationId="{00EC9129-7DDD-3298-5C5F-7138B4CEA9D3}"/>
          </ac:spMkLst>
        </pc:spChg>
        <pc:spChg chg="add del mod ord">
          <ac:chgData name="Murugan GOKULA KRISHNAN" userId="063531ba3b62568f" providerId="LiveId" clId="{C23C8823-E52B-467F-BBDB-B1506CC9B0F8}" dt="2023-09-12T06:39:01.697" v="1473" actId="22"/>
          <ac:spMkLst>
            <pc:docMk/>
            <pc:sldMk cId="702894146" sldId="295"/>
            <ac:spMk id="5" creationId="{6908E3AC-B6B8-F110-615C-515EE717DA20}"/>
          </ac:spMkLst>
        </pc:spChg>
        <pc:spChg chg="add del mod ord">
          <ac:chgData name="Murugan GOKULA KRISHNAN" userId="063531ba3b62568f" providerId="LiveId" clId="{C23C8823-E52B-467F-BBDB-B1506CC9B0F8}" dt="2023-09-12T06:39:55.294" v="1474" actId="22"/>
          <ac:spMkLst>
            <pc:docMk/>
            <pc:sldMk cId="702894146" sldId="295"/>
            <ac:spMk id="6" creationId="{2A3AF20E-C153-DB1E-9C23-96297E02CB62}"/>
          </ac:spMkLst>
        </pc:spChg>
        <pc:picChg chg="add mod ord">
          <ac:chgData name="Murugan GOKULA KRISHNAN" userId="063531ba3b62568f" providerId="LiveId" clId="{C23C8823-E52B-467F-BBDB-B1506CC9B0F8}" dt="2023-09-12T06:40:23.113" v="1480" actId="14100"/>
          <ac:picMkLst>
            <pc:docMk/>
            <pc:sldMk cId="702894146" sldId="295"/>
            <ac:picMk id="8" creationId="{ECD0D17A-01D4-EC41-5F43-9AA176EDD8B2}"/>
          </ac:picMkLst>
        </pc:picChg>
        <pc:picChg chg="add mod ord">
          <ac:chgData name="Murugan GOKULA KRISHNAN" userId="063531ba3b62568f" providerId="LiveId" clId="{C23C8823-E52B-467F-BBDB-B1506CC9B0F8}" dt="2023-09-12T06:40:08.578" v="1477" actId="14100"/>
          <ac:picMkLst>
            <pc:docMk/>
            <pc:sldMk cId="702894146" sldId="295"/>
            <ac:picMk id="10" creationId="{5B1E1625-929E-5F2B-AE44-82FBF1440571}"/>
          </ac:picMkLst>
        </pc:picChg>
      </pc:sldChg>
      <pc:sldChg chg="addSp delSp modSp new mod setBg">
        <pc:chgData name="Murugan GOKULA KRISHNAN" userId="063531ba3b62568f" providerId="LiveId" clId="{C23C8823-E52B-467F-BBDB-B1506CC9B0F8}" dt="2023-09-12T06:53:54.614" v="1805" actId="2711"/>
        <pc:sldMkLst>
          <pc:docMk/>
          <pc:sldMk cId="2936374711" sldId="296"/>
        </pc:sldMkLst>
        <pc:spChg chg="mod">
          <ac:chgData name="Murugan GOKULA KRISHNAN" userId="063531ba3b62568f" providerId="LiveId" clId="{C23C8823-E52B-467F-BBDB-B1506CC9B0F8}" dt="2023-09-12T06:53:54.614" v="1805" actId="2711"/>
          <ac:spMkLst>
            <pc:docMk/>
            <pc:sldMk cId="2936374711" sldId="296"/>
            <ac:spMk id="2" creationId="{4294AECA-3060-AB5D-BF53-C159E5FCB314}"/>
          </ac:spMkLst>
        </pc:spChg>
        <pc:spChg chg="del">
          <ac:chgData name="Murugan GOKULA KRISHNAN" userId="063531ba3b62568f" providerId="LiveId" clId="{C23C8823-E52B-467F-BBDB-B1506CC9B0F8}" dt="2023-09-12T06:41:20.376" v="1482" actId="22"/>
          <ac:spMkLst>
            <pc:docMk/>
            <pc:sldMk cId="2936374711" sldId="296"/>
            <ac:spMk id="3" creationId="{5607EE8B-0793-2B05-D4CB-9C3984A78CCD}"/>
          </ac:spMkLst>
        </pc:spChg>
        <pc:spChg chg="del">
          <ac:chgData name="Murugan GOKULA KRISHNAN" userId="063531ba3b62568f" providerId="LiveId" clId="{C23C8823-E52B-467F-BBDB-B1506CC9B0F8}" dt="2023-09-12T06:42:51.222" v="1483" actId="22"/>
          <ac:spMkLst>
            <pc:docMk/>
            <pc:sldMk cId="2936374711" sldId="296"/>
            <ac:spMk id="4" creationId="{C5B388BD-EEC1-5541-81A2-7C3C4732649B}"/>
          </ac:spMkLst>
        </pc:spChg>
        <pc:picChg chg="add mod ord">
          <ac:chgData name="Murugan GOKULA KRISHNAN" userId="063531ba3b62568f" providerId="LiveId" clId="{C23C8823-E52B-467F-BBDB-B1506CC9B0F8}" dt="2023-09-12T06:43:09.393" v="1488" actId="14100"/>
          <ac:picMkLst>
            <pc:docMk/>
            <pc:sldMk cId="2936374711" sldId="296"/>
            <ac:picMk id="6" creationId="{C1D96C72-D006-7226-3C32-C734B417FEFA}"/>
          </ac:picMkLst>
        </pc:picChg>
        <pc:picChg chg="add mod ord">
          <ac:chgData name="Murugan GOKULA KRISHNAN" userId="063531ba3b62568f" providerId="LiveId" clId="{C23C8823-E52B-467F-BBDB-B1506CC9B0F8}" dt="2023-09-12T06:42:57.690" v="1485" actId="14100"/>
          <ac:picMkLst>
            <pc:docMk/>
            <pc:sldMk cId="2936374711" sldId="296"/>
            <ac:picMk id="8" creationId="{49CF5649-489F-5AD5-FBF0-54AD59E67F74}"/>
          </ac:picMkLst>
        </pc:picChg>
      </pc:sldChg>
      <pc:sldChg chg="addSp delSp modSp new mod setBg">
        <pc:chgData name="Murugan GOKULA KRISHNAN" userId="063531ba3b62568f" providerId="LiveId" clId="{C23C8823-E52B-467F-BBDB-B1506CC9B0F8}" dt="2023-09-12T06:46:58.612" v="1580" actId="2711"/>
        <pc:sldMkLst>
          <pc:docMk/>
          <pc:sldMk cId="4028302903" sldId="297"/>
        </pc:sldMkLst>
        <pc:spChg chg="mod">
          <ac:chgData name="Murugan GOKULA KRISHNAN" userId="063531ba3b62568f" providerId="LiveId" clId="{C23C8823-E52B-467F-BBDB-B1506CC9B0F8}" dt="2023-09-12T06:46:58.612" v="1580" actId="2711"/>
          <ac:spMkLst>
            <pc:docMk/>
            <pc:sldMk cId="4028302903" sldId="297"/>
            <ac:spMk id="2" creationId="{E4158FE0-0268-2722-C580-C8F32DD0B14E}"/>
          </ac:spMkLst>
        </pc:spChg>
        <pc:spChg chg="del">
          <ac:chgData name="Murugan GOKULA KRISHNAN" userId="063531ba3b62568f" providerId="LiveId" clId="{C23C8823-E52B-467F-BBDB-B1506CC9B0F8}" dt="2023-09-12T06:44:55.410" v="1502"/>
          <ac:spMkLst>
            <pc:docMk/>
            <pc:sldMk cId="4028302903" sldId="297"/>
            <ac:spMk id="3" creationId="{79E7D978-E43B-9306-638F-EC9CB9BB890A}"/>
          </ac:spMkLst>
        </pc:spChg>
        <pc:picChg chg="add mod">
          <ac:chgData name="Murugan GOKULA KRISHNAN" userId="063531ba3b62568f" providerId="LiveId" clId="{C23C8823-E52B-467F-BBDB-B1506CC9B0F8}" dt="2023-09-12T06:45:09.329" v="1506" actId="14100"/>
          <ac:picMkLst>
            <pc:docMk/>
            <pc:sldMk cId="4028302903" sldId="297"/>
            <ac:picMk id="5" creationId="{9905C868-1BBE-4EA8-BEC7-6EA6EBC2E987}"/>
          </ac:picMkLst>
        </pc:picChg>
      </pc:sldChg>
      <pc:sldChg chg="addSp delSp modSp new mod setBg modClrScheme chgLayout">
        <pc:chgData name="Murugan GOKULA KRISHNAN" userId="063531ba3b62568f" providerId="LiveId" clId="{C23C8823-E52B-467F-BBDB-B1506CC9B0F8}" dt="2023-09-12T07:02:20.354" v="1898" actId="27636"/>
        <pc:sldMkLst>
          <pc:docMk/>
          <pc:sldMk cId="3337838055" sldId="298"/>
        </pc:sldMkLst>
        <pc:spChg chg="del mod ord">
          <ac:chgData name="Murugan GOKULA KRISHNAN" userId="063531ba3b62568f" providerId="LiveId" clId="{C23C8823-E52B-467F-BBDB-B1506CC9B0F8}" dt="2023-09-12T06:54:34.531" v="1807" actId="700"/>
          <ac:spMkLst>
            <pc:docMk/>
            <pc:sldMk cId="3337838055" sldId="298"/>
            <ac:spMk id="2" creationId="{40B778E0-C5B6-DF54-8E0D-A776D51A6D35}"/>
          </ac:spMkLst>
        </pc:spChg>
        <pc:spChg chg="del mod ord">
          <ac:chgData name="Murugan GOKULA KRISHNAN" userId="063531ba3b62568f" providerId="LiveId" clId="{C23C8823-E52B-467F-BBDB-B1506CC9B0F8}" dt="2023-09-12T06:54:34.531" v="1807" actId="700"/>
          <ac:spMkLst>
            <pc:docMk/>
            <pc:sldMk cId="3337838055" sldId="298"/>
            <ac:spMk id="3" creationId="{1C9F76AC-F5B9-3811-3359-04E25DFB0E7C}"/>
          </ac:spMkLst>
        </pc:spChg>
        <pc:spChg chg="del">
          <ac:chgData name="Murugan GOKULA KRISHNAN" userId="063531ba3b62568f" providerId="LiveId" clId="{C23C8823-E52B-467F-BBDB-B1506CC9B0F8}" dt="2023-09-12T06:54:34.531" v="1807" actId="700"/>
          <ac:spMkLst>
            <pc:docMk/>
            <pc:sldMk cId="3337838055" sldId="298"/>
            <ac:spMk id="4" creationId="{A24DDDF0-E66D-E31C-2452-1D3099F9EC74}"/>
          </ac:spMkLst>
        </pc:spChg>
        <pc:spChg chg="add mod ord">
          <ac:chgData name="Murugan GOKULA KRISHNAN" userId="063531ba3b62568f" providerId="LiveId" clId="{C23C8823-E52B-467F-BBDB-B1506CC9B0F8}" dt="2023-09-12T07:02:20.354" v="1898" actId="27636"/>
          <ac:spMkLst>
            <pc:docMk/>
            <pc:sldMk cId="3337838055" sldId="298"/>
            <ac:spMk id="5" creationId="{B311097F-6FB2-8CF5-1961-2A59AB54A0F4}"/>
          </ac:spMkLst>
        </pc:spChg>
        <pc:spChg chg="add del mod ord">
          <ac:chgData name="Murugan GOKULA KRISHNAN" userId="063531ba3b62568f" providerId="LiveId" clId="{C23C8823-E52B-467F-BBDB-B1506CC9B0F8}" dt="2023-09-12T06:54:59.274" v="1808"/>
          <ac:spMkLst>
            <pc:docMk/>
            <pc:sldMk cId="3337838055" sldId="298"/>
            <ac:spMk id="6" creationId="{1351B517-FF11-4F45-902F-7AD39C6DD7DB}"/>
          </ac:spMkLst>
        </pc:spChg>
        <pc:spChg chg="add del mod">
          <ac:chgData name="Murugan GOKULA KRISHNAN" userId="063531ba3b62568f" providerId="LiveId" clId="{C23C8823-E52B-467F-BBDB-B1506CC9B0F8}" dt="2023-09-12T06:55:19.822" v="1810"/>
          <ac:spMkLst>
            <pc:docMk/>
            <pc:sldMk cId="3337838055" sldId="298"/>
            <ac:spMk id="10" creationId="{198707E3-7EFE-6CD9-19AF-280C1D8749F0}"/>
          </ac:spMkLst>
        </pc:spChg>
        <pc:spChg chg="add del mod">
          <ac:chgData name="Murugan GOKULA KRISHNAN" userId="063531ba3b62568f" providerId="LiveId" clId="{C23C8823-E52B-467F-BBDB-B1506CC9B0F8}" dt="2023-09-12T06:57:16.657" v="1816"/>
          <ac:spMkLst>
            <pc:docMk/>
            <pc:sldMk cId="3337838055" sldId="298"/>
            <ac:spMk id="14" creationId="{65F60AFF-1C6B-6D3E-03A9-9CB0EA0CBA49}"/>
          </ac:spMkLst>
        </pc:spChg>
        <pc:picChg chg="add del mod">
          <ac:chgData name="Murugan GOKULA KRISHNAN" userId="063531ba3b62568f" providerId="LiveId" clId="{C23C8823-E52B-467F-BBDB-B1506CC9B0F8}" dt="2023-09-12T06:55:01.645" v="1809" actId="21"/>
          <ac:picMkLst>
            <pc:docMk/>
            <pc:sldMk cId="3337838055" sldId="298"/>
            <ac:picMk id="8" creationId="{8B6CA281-7E4E-F57D-AB5A-D4DA7168A98C}"/>
          </ac:picMkLst>
        </pc:picChg>
        <pc:picChg chg="add del mod">
          <ac:chgData name="Murugan GOKULA KRISHNAN" userId="063531ba3b62568f" providerId="LiveId" clId="{C23C8823-E52B-467F-BBDB-B1506CC9B0F8}" dt="2023-09-12T06:56:57.375" v="1815" actId="478"/>
          <ac:picMkLst>
            <pc:docMk/>
            <pc:sldMk cId="3337838055" sldId="298"/>
            <ac:picMk id="12" creationId="{22A11A27-D311-9D56-B90B-A245450E2F55}"/>
          </ac:picMkLst>
        </pc:picChg>
        <pc:picChg chg="add mod">
          <ac:chgData name="Murugan GOKULA KRISHNAN" userId="063531ba3b62568f" providerId="LiveId" clId="{C23C8823-E52B-467F-BBDB-B1506CC9B0F8}" dt="2023-09-12T06:57:36.296" v="1820" actId="14100"/>
          <ac:picMkLst>
            <pc:docMk/>
            <pc:sldMk cId="3337838055" sldId="298"/>
            <ac:picMk id="16" creationId="{FE77FD24-9BC4-E03D-AAE3-8EA11CA9605F}"/>
          </ac:picMkLst>
        </pc:picChg>
      </pc:sldChg>
      <pc:sldChg chg="addSp delSp modSp new mod setBg">
        <pc:chgData name="Murugan GOKULA KRISHNAN" userId="063531ba3b62568f" providerId="LiveId" clId="{C23C8823-E52B-467F-BBDB-B1506CC9B0F8}" dt="2023-09-12T07:03:23.657" v="1941" actId="27636"/>
        <pc:sldMkLst>
          <pc:docMk/>
          <pc:sldMk cId="1676454822" sldId="299"/>
        </pc:sldMkLst>
        <pc:spChg chg="mod">
          <ac:chgData name="Murugan GOKULA KRISHNAN" userId="063531ba3b62568f" providerId="LiveId" clId="{C23C8823-E52B-467F-BBDB-B1506CC9B0F8}" dt="2023-09-12T07:03:23.657" v="1941" actId="27636"/>
          <ac:spMkLst>
            <pc:docMk/>
            <pc:sldMk cId="1676454822" sldId="299"/>
            <ac:spMk id="2" creationId="{4D1EDA3F-3F9D-2A9A-0888-645A2C82A930}"/>
          </ac:spMkLst>
        </pc:spChg>
        <pc:spChg chg="del">
          <ac:chgData name="Murugan GOKULA KRISHNAN" userId="063531ba3b62568f" providerId="LiveId" clId="{C23C8823-E52B-467F-BBDB-B1506CC9B0F8}" dt="2023-09-12T06:58:06.597" v="1822"/>
          <ac:spMkLst>
            <pc:docMk/>
            <pc:sldMk cId="1676454822" sldId="299"/>
            <ac:spMk id="3" creationId="{D1C8A3B7-016B-5ECD-0280-F1E99F1DD20E}"/>
          </ac:spMkLst>
        </pc:spChg>
        <pc:picChg chg="add mod">
          <ac:chgData name="Murugan GOKULA KRISHNAN" userId="063531ba3b62568f" providerId="LiveId" clId="{C23C8823-E52B-467F-BBDB-B1506CC9B0F8}" dt="2023-09-12T06:59:19.033" v="1837" actId="14100"/>
          <ac:picMkLst>
            <pc:docMk/>
            <pc:sldMk cId="1676454822" sldId="299"/>
            <ac:picMk id="5" creationId="{13A0632E-844B-C904-BD22-35861543F824}"/>
          </ac:picMkLst>
        </pc:picChg>
      </pc:sldChg>
      <pc:sldChg chg="addSp delSp modSp new mod setBg">
        <pc:chgData name="Murugan GOKULA KRISHNAN" userId="063531ba3b62568f" providerId="LiveId" clId="{C23C8823-E52B-467F-BBDB-B1506CC9B0F8}" dt="2023-09-12T07:03:57.584" v="1987" actId="2711"/>
        <pc:sldMkLst>
          <pc:docMk/>
          <pc:sldMk cId="2367720176" sldId="300"/>
        </pc:sldMkLst>
        <pc:spChg chg="mod">
          <ac:chgData name="Murugan GOKULA KRISHNAN" userId="063531ba3b62568f" providerId="LiveId" clId="{C23C8823-E52B-467F-BBDB-B1506CC9B0F8}" dt="2023-09-12T07:03:57.584" v="1987" actId="2711"/>
          <ac:spMkLst>
            <pc:docMk/>
            <pc:sldMk cId="2367720176" sldId="300"/>
            <ac:spMk id="2" creationId="{1DD90BD0-62BB-EE98-0725-1964FE398936}"/>
          </ac:spMkLst>
        </pc:spChg>
        <pc:spChg chg="del">
          <ac:chgData name="Murugan GOKULA KRISHNAN" userId="063531ba3b62568f" providerId="LiveId" clId="{C23C8823-E52B-467F-BBDB-B1506CC9B0F8}" dt="2023-09-12T06:58:38.693" v="1827"/>
          <ac:spMkLst>
            <pc:docMk/>
            <pc:sldMk cId="2367720176" sldId="300"/>
            <ac:spMk id="3" creationId="{3BCD3C36-A497-F8EE-34BC-320F665BE522}"/>
          </ac:spMkLst>
        </pc:spChg>
        <pc:picChg chg="add mod">
          <ac:chgData name="Murugan GOKULA KRISHNAN" userId="063531ba3b62568f" providerId="LiveId" clId="{C23C8823-E52B-467F-BBDB-B1506CC9B0F8}" dt="2023-09-12T06:59:02.729" v="1832" actId="14100"/>
          <ac:picMkLst>
            <pc:docMk/>
            <pc:sldMk cId="2367720176" sldId="300"/>
            <ac:picMk id="5" creationId="{90BA4431-2214-EB0C-EEA0-164C06CC9E26}"/>
          </ac:picMkLst>
        </pc:picChg>
      </pc:sldChg>
      <pc:sldChg chg="modSp new mod setBg">
        <pc:chgData name="Murugan GOKULA KRISHNAN" userId="063531ba3b62568f" providerId="LiveId" clId="{C23C8823-E52B-467F-BBDB-B1506CC9B0F8}" dt="2023-09-12T07:23:49.379" v="2121"/>
        <pc:sldMkLst>
          <pc:docMk/>
          <pc:sldMk cId="2781659922" sldId="301"/>
        </pc:sldMkLst>
        <pc:spChg chg="mod">
          <ac:chgData name="Murugan GOKULA KRISHNAN" userId="063531ba3b62568f" providerId="LiveId" clId="{C23C8823-E52B-467F-BBDB-B1506CC9B0F8}" dt="2023-09-12T07:22:48.184" v="2063" actId="2711"/>
          <ac:spMkLst>
            <pc:docMk/>
            <pc:sldMk cId="2781659922" sldId="301"/>
            <ac:spMk id="2" creationId="{4C31C74E-8594-3A99-BB0E-3EF51CF21D96}"/>
          </ac:spMkLst>
        </pc:spChg>
        <pc:spChg chg="mod">
          <ac:chgData name="Murugan GOKULA KRISHNAN" userId="063531ba3b62568f" providerId="LiveId" clId="{C23C8823-E52B-467F-BBDB-B1506CC9B0F8}" dt="2023-09-12T07:23:08.115" v="2067" actId="207"/>
          <ac:spMkLst>
            <pc:docMk/>
            <pc:sldMk cId="2781659922" sldId="301"/>
            <ac:spMk id="3" creationId="{E55A5EA4-6992-589C-F7E5-FC228F14DF3A}"/>
          </ac:spMkLst>
        </pc:spChg>
      </pc:sldChg>
      <pc:sldChg chg="addSp delSp modSp new mod setBg modClrScheme chgLayout">
        <pc:chgData name="Murugan GOKULA KRISHNAN" userId="063531ba3b62568f" providerId="LiveId" clId="{C23C8823-E52B-467F-BBDB-B1506CC9B0F8}" dt="2023-09-12T07:32:23.216" v="2176" actId="14100"/>
        <pc:sldMkLst>
          <pc:docMk/>
          <pc:sldMk cId="2390575317" sldId="302"/>
        </pc:sldMkLst>
        <pc:spChg chg="del mod ord">
          <ac:chgData name="Murugan GOKULA KRISHNAN" userId="063531ba3b62568f" providerId="LiveId" clId="{C23C8823-E52B-467F-BBDB-B1506CC9B0F8}" dt="2023-09-12T07:04:25.213" v="2003" actId="700"/>
          <ac:spMkLst>
            <pc:docMk/>
            <pc:sldMk cId="2390575317" sldId="302"/>
            <ac:spMk id="2" creationId="{0C177250-B152-400A-6EBA-A47BFBAFEF9E}"/>
          </ac:spMkLst>
        </pc:spChg>
        <pc:spChg chg="del mod ord">
          <ac:chgData name="Murugan GOKULA KRISHNAN" userId="063531ba3b62568f" providerId="LiveId" clId="{C23C8823-E52B-467F-BBDB-B1506CC9B0F8}" dt="2023-09-12T07:04:25.213" v="2003" actId="700"/>
          <ac:spMkLst>
            <pc:docMk/>
            <pc:sldMk cId="2390575317" sldId="302"/>
            <ac:spMk id="3" creationId="{830AFAB8-4091-BA28-F4FB-115D7C9DCF6D}"/>
          </ac:spMkLst>
        </pc:spChg>
        <pc:spChg chg="add mod ord">
          <ac:chgData name="Murugan GOKULA KRISHNAN" userId="063531ba3b62568f" providerId="LiveId" clId="{C23C8823-E52B-467F-BBDB-B1506CC9B0F8}" dt="2023-09-12T07:24:33.208" v="2166" actId="2711"/>
          <ac:spMkLst>
            <pc:docMk/>
            <pc:sldMk cId="2390575317" sldId="302"/>
            <ac:spMk id="4" creationId="{A2AEF2BF-3B4E-4C0B-51F8-7E6CF2644596}"/>
          </ac:spMkLst>
        </pc:spChg>
        <pc:spChg chg="add del mod ord">
          <ac:chgData name="Murugan GOKULA KRISHNAN" userId="063531ba3b62568f" providerId="LiveId" clId="{C23C8823-E52B-467F-BBDB-B1506CC9B0F8}" dt="2023-09-12T07:16:40.734" v="2013" actId="22"/>
          <ac:spMkLst>
            <pc:docMk/>
            <pc:sldMk cId="2390575317" sldId="302"/>
            <ac:spMk id="5" creationId="{F07C9436-613C-4FAD-DA1D-D7968542BD98}"/>
          </ac:spMkLst>
        </pc:spChg>
        <pc:spChg chg="add del mod ord">
          <ac:chgData name="Murugan GOKULA KRISHNAN" userId="063531ba3b62568f" providerId="LiveId" clId="{C23C8823-E52B-467F-BBDB-B1506CC9B0F8}" dt="2023-09-12T07:18:09.623" v="2017" actId="22"/>
          <ac:spMkLst>
            <pc:docMk/>
            <pc:sldMk cId="2390575317" sldId="302"/>
            <ac:spMk id="6" creationId="{CFC2ECB2-6993-D0EC-293B-0B32B928B76A}"/>
          </ac:spMkLst>
        </pc:spChg>
        <pc:spChg chg="add del mod">
          <ac:chgData name="Murugan GOKULA KRISHNAN" userId="063531ba3b62568f" providerId="LiveId" clId="{C23C8823-E52B-467F-BBDB-B1506CC9B0F8}" dt="2023-09-12T07:30:29.912" v="2170" actId="22"/>
          <ac:spMkLst>
            <pc:docMk/>
            <pc:sldMk cId="2390575317" sldId="302"/>
            <ac:spMk id="12" creationId="{74A0BCFD-0E51-D57A-A6EF-E57185315E44}"/>
          </ac:spMkLst>
        </pc:spChg>
        <pc:spChg chg="add del mod">
          <ac:chgData name="Murugan GOKULA KRISHNAN" userId="063531ba3b62568f" providerId="LiveId" clId="{C23C8823-E52B-467F-BBDB-B1506CC9B0F8}" dt="2023-09-12T07:32:15.996" v="2174" actId="22"/>
          <ac:spMkLst>
            <pc:docMk/>
            <pc:sldMk cId="2390575317" sldId="302"/>
            <ac:spMk id="16" creationId="{5A5DD321-EE22-50BE-9079-52F9C306FAC6}"/>
          </ac:spMkLst>
        </pc:spChg>
        <pc:picChg chg="add mod ord">
          <ac:chgData name="Murugan GOKULA KRISHNAN" userId="063531ba3b62568f" providerId="LiveId" clId="{C23C8823-E52B-467F-BBDB-B1506CC9B0F8}" dt="2023-09-12T07:16:50.033" v="2016" actId="14100"/>
          <ac:picMkLst>
            <pc:docMk/>
            <pc:sldMk cId="2390575317" sldId="302"/>
            <ac:picMk id="8" creationId="{B713B7C4-FE0A-87E0-67E6-72B130BF7769}"/>
          </ac:picMkLst>
        </pc:picChg>
        <pc:picChg chg="add del mod ord">
          <ac:chgData name="Murugan GOKULA KRISHNAN" userId="063531ba3b62568f" providerId="LiveId" clId="{C23C8823-E52B-467F-BBDB-B1506CC9B0F8}" dt="2023-09-12T07:25:29.079" v="2168" actId="21"/>
          <ac:picMkLst>
            <pc:docMk/>
            <pc:sldMk cId="2390575317" sldId="302"/>
            <ac:picMk id="10" creationId="{3A27200F-48E5-0E6D-FDA1-B8873F87F5E8}"/>
          </ac:picMkLst>
        </pc:picChg>
        <pc:picChg chg="add del mod ord">
          <ac:chgData name="Murugan GOKULA KRISHNAN" userId="063531ba3b62568f" providerId="LiveId" clId="{C23C8823-E52B-467F-BBDB-B1506CC9B0F8}" dt="2023-09-12T07:32:12.660" v="2173" actId="478"/>
          <ac:picMkLst>
            <pc:docMk/>
            <pc:sldMk cId="2390575317" sldId="302"/>
            <ac:picMk id="14" creationId="{FE14D213-C113-F6EB-96B0-AF428565BB97}"/>
          </ac:picMkLst>
        </pc:picChg>
        <pc:picChg chg="add mod ord">
          <ac:chgData name="Murugan GOKULA KRISHNAN" userId="063531ba3b62568f" providerId="LiveId" clId="{C23C8823-E52B-467F-BBDB-B1506CC9B0F8}" dt="2023-09-12T07:32:23.216" v="2176" actId="14100"/>
          <ac:picMkLst>
            <pc:docMk/>
            <pc:sldMk cId="2390575317" sldId="302"/>
            <ac:picMk id="18" creationId="{34162067-C027-A48F-6601-090F65AB39A2}"/>
          </ac:picMkLst>
        </pc:picChg>
      </pc:sldChg>
      <pc:sldChg chg="addSp delSp modSp new mod setBg">
        <pc:chgData name="Murugan GOKULA KRISHNAN" userId="063531ba3b62568f" providerId="LiveId" clId="{C23C8823-E52B-467F-BBDB-B1506CC9B0F8}" dt="2023-09-12T07:36:00.141" v="2236"/>
        <pc:sldMkLst>
          <pc:docMk/>
          <pc:sldMk cId="3600603905" sldId="303"/>
        </pc:sldMkLst>
        <pc:spChg chg="mod">
          <ac:chgData name="Murugan GOKULA KRISHNAN" userId="063531ba3b62568f" providerId="LiveId" clId="{C23C8823-E52B-467F-BBDB-B1506CC9B0F8}" dt="2023-09-12T07:35:48.263" v="2234" actId="2711"/>
          <ac:spMkLst>
            <pc:docMk/>
            <pc:sldMk cId="3600603905" sldId="303"/>
            <ac:spMk id="2" creationId="{4052F57E-FFFA-3695-8F6C-6A34602E5116}"/>
          </ac:spMkLst>
        </pc:spChg>
        <pc:spChg chg="del">
          <ac:chgData name="Murugan GOKULA KRISHNAN" userId="063531ba3b62568f" providerId="LiveId" clId="{C23C8823-E52B-467F-BBDB-B1506CC9B0F8}" dt="2023-09-12T07:25:36.964" v="2169"/>
          <ac:spMkLst>
            <pc:docMk/>
            <pc:sldMk cId="3600603905" sldId="303"/>
            <ac:spMk id="3" creationId="{FE96DDF6-6571-B146-4E43-F3A51E9B8FA9}"/>
          </ac:spMkLst>
        </pc:spChg>
        <pc:spChg chg="del">
          <ac:chgData name="Murugan GOKULA KRISHNAN" userId="063531ba3b62568f" providerId="LiveId" clId="{C23C8823-E52B-467F-BBDB-B1506CC9B0F8}" dt="2023-09-12T07:33:51.168" v="2177" actId="22"/>
          <ac:spMkLst>
            <pc:docMk/>
            <pc:sldMk cId="3600603905" sldId="303"/>
            <ac:spMk id="4" creationId="{EDF0DD15-A264-9374-5D3A-47C42E3775DC}"/>
          </ac:spMkLst>
        </pc:spChg>
        <pc:picChg chg="add mod">
          <ac:chgData name="Murugan GOKULA KRISHNAN" userId="063531ba3b62568f" providerId="LiveId" clId="{C23C8823-E52B-467F-BBDB-B1506CC9B0F8}" dt="2023-09-12T07:25:36.964" v="2169"/>
          <ac:picMkLst>
            <pc:docMk/>
            <pc:sldMk cId="3600603905" sldId="303"/>
            <ac:picMk id="5" creationId="{CCACEF0A-7B54-C940-B12B-496C6B055F87}"/>
          </ac:picMkLst>
        </pc:picChg>
        <pc:picChg chg="add mod ord">
          <ac:chgData name="Murugan GOKULA KRISHNAN" userId="063531ba3b62568f" providerId="LiveId" clId="{C23C8823-E52B-467F-BBDB-B1506CC9B0F8}" dt="2023-09-12T07:33:58.464" v="2179" actId="14100"/>
          <ac:picMkLst>
            <pc:docMk/>
            <pc:sldMk cId="3600603905" sldId="303"/>
            <ac:picMk id="7" creationId="{A14B1D4D-9EAE-48F3-7F49-8D2073940F35}"/>
          </ac:picMkLst>
        </pc:picChg>
      </pc:sldChg>
      <pc:sldChg chg="addSp delSp modSp new mod setBg modClrScheme chgLayout">
        <pc:chgData name="Murugan GOKULA KRISHNAN" userId="063531ba3b62568f" providerId="LiveId" clId="{C23C8823-E52B-467F-BBDB-B1506CC9B0F8}" dt="2023-09-12T07:38:39.490" v="2322" actId="207"/>
        <pc:sldMkLst>
          <pc:docMk/>
          <pc:sldMk cId="2569817758" sldId="304"/>
        </pc:sldMkLst>
        <pc:spChg chg="del mod ord">
          <ac:chgData name="Murugan GOKULA KRISHNAN" userId="063531ba3b62568f" providerId="LiveId" clId="{C23C8823-E52B-467F-BBDB-B1506CC9B0F8}" dt="2023-09-12T07:11:11.994" v="2006" actId="700"/>
          <ac:spMkLst>
            <pc:docMk/>
            <pc:sldMk cId="2569817758" sldId="304"/>
            <ac:spMk id="2" creationId="{09144F7A-3E5E-C6B3-ED9E-80B299070B0B}"/>
          </ac:spMkLst>
        </pc:spChg>
        <pc:spChg chg="del mod ord">
          <ac:chgData name="Murugan GOKULA KRISHNAN" userId="063531ba3b62568f" providerId="LiveId" clId="{C23C8823-E52B-467F-BBDB-B1506CC9B0F8}" dt="2023-09-12T07:11:11.994" v="2006" actId="700"/>
          <ac:spMkLst>
            <pc:docMk/>
            <pc:sldMk cId="2569817758" sldId="304"/>
            <ac:spMk id="3" creationId="{0260D459-B3D0-EB14-9F50-C39CBEFBD085}"/>
          </ac:spMkLst>
        </pc:spChg>
        <pc:spChg chg="del">
          <ac:chgData name="Murugan GOKULA KRISHNAN" userId="063531ba3b62568f" providerId="LiveId" clId="{C23C8823-E52B-467F-BBDB-B1506CC9B0F8}" dt="2023-09-12T07:11:11.994" v="2006" actId="700"/>
          <ac:spMkLst>
            <pc:docMk/>
            <pc:sldMk cId="2569817758" sldId="304"/>
            <ac:spMk id="4" creationId="{EB170AAD-DAD7-985F-DB33-C2039D7F0657}"/>
          </ac:spMkLst>
        </pc:spChg>
        <pc:spChg chg="add mod ord">
          <ac:chgData name="Murugan GOKULA KRISHNAN" userId="063531ba3b62568f" providerId="LiveId" clId="{C23C8823-E52B-467F-BBDB-B1506CC9B0F8}" dt="2023-09-12T07:38:39.490" v="2322" actId="207"/>
          <ac:spMkLst>
            <pc:docMk/>
            <pc:sldMk cId="2569817758" sldId="304"/>
            <ac:spMk id="5" creationId="{85012A66-E6C6-47BA-08EA-4EFFC4380178}"/>
          </ac:spMkLst>
        </pc:spChg>
        <pc:spChg chg="add del mod ord">
          <ac:chgData name="Murugan GOKULA KRISHNAN" userId="063531ba3b62568f" providerId="LiveId" clId="{C23C8823-E52B-467F-BBDB-B1506CC9B0F8}" dt="2023-09-12T07:11:13.944" v="2007"/>
          <ac:spMkLst>
            <pc:docMk/>
            <pc:sldMk cId="2569817758" sldId="304"/>
            <ac:spMk id="6" creationId="{08167CF9-CAFC-ACF5-A158-CB131818A8BD}"/>
          </ac:spMkLst>
        </pc:spChg>
        <pc:picChg chg="add mod">
          <ac:chgData name="Murugan GOKULA KRISHNAN" userId="063531ba3b62568f" providerId="LiveId" clId="{C23C8823-E52B-467F-BBDB-B1506CC9B0F8}" dt="2023-09-12T07:36:11.211" v="2237" actId="14100"/>
          <ac:picMkLst>
            <pc:docMk/>
            <pc:sldMk cId="2569817758" sldId="304"/>
            <ac:picMk id="8" creationId="{729B04EF-BB68-CADE-BD51-DB42B3227493}"/>
          </ac:picMkLst>
        </pc:picChg>
      </pc:sldChg>
      <pc:sldChg chg="modSp new mod setBg">
        <pc:chgData name="Murugan GOKULA KRISHNAN" userId="063531ba3b62568f" providerId="LiveId" clId="{C23C8823-E52B-467F-BBDB-B1506CC9B0F8}" dt="2023-09-12T07:54:37.794" v="2446"/>
        <pc:sldMkLst>
          <pc:docMk/>
          <pc:sldMk cId="477384865" sldId="305"/>
        </pc:sldMkLst>
        <pc:spChg chg="mod">
          <ac:chgData name="Murugan GOKULA KRISHNAN" userId="063531ba3b62568f" providerId="LiveId" clId="{C23C8823-E52B-467F-BBDB-B1506CC9B0F8}" dt="2023-09-12T07:54:01.236" v="2408" actId="207"/>
          <ac:spMkLst>
            <pc:docMk/>
            <pc:sldMk cId="477384865" sldId="305"/>
            <ac:spMk id="2" creationId="{1FBFE49C-E651-285F-2290-3048438F8310}"/>
          </ac:spMkLst>
        </pc:spChg>
        <pc:spChg chg="mod">
          <ac:chgData name="Murugan GOKULA KRISHNAN" userId="063531ba3b62568f" providerId="LiveId" clId="{C23C8823-E52B-467F-BBDB-B1506CC9B0F8}" dt="2023-09-12T07:54:14.005" v="2411" actId="207"/>
          <ac:spMkLst>
            <pc:docMk/>
            <pc:sldMk cId="477384865" sldId="305"/>
            <ac:spMk id="3" creationId="{1D9CFC80-992C-8851-1F0C-8AEBCBD01A18}"/>
          </ac:spMkLst>
        </pc:spChg>
      </pc:sldChg>
      <pc:sldChg chg="new del">
        <pc:chgData name="Murugan GOKULA KRISHNAN" userId="063531ba3b62568f" providerId="LiveId" clId="{C23C8823-E52B-467F-BBDB-B1506CC9B0F8}" dt="2023-09-12T07:36:27.330" v="2238" actId="47"/>
        <pc:sldMkLst>
          <pc:docMk/>
          <pc:sldMk cId="895265711" sldId="305"/>
        </pc:sldMkLst>
      </pc:sldChg>
      <pc:sldChg chg="addSp delSp modSp new mod setBg modClrScheme chgLayout">
        <pc:chgData name="Murugan GOKULA KRISHNAN" userId="063531ba3b62568f" providerId="LiveId" clId="{C23C8823-E52B-467F-BBDB-B1506CC9B0F8}" dt="2023-09-12T07:55:19.697" v="2477" actId="207"/>
        <pc:sldMkLst>
          <pc:docMk/>
          <pc:sldMk cId="956757874" sldId="306"/>
        </pc:sldMkLst>
        <pc:spChg chg="del mod ord">
          <ac:chgData name="Murugan GOKULA KRISHNAN" userId="063531ba3b62568f" providerId="LiveId" clId="{C23C8823-E52B-467F-BBDB-B1506CC9B0F8}" dt="2023-09-12T07:38:56.673" v="2325" actId="700"/>
          <ac:spMkLst>
            <pc:docMk/>
            <pc:sldMk cId="956757874" sldId="306"/>
            <ac:spMk id="2" creationId="{189FE55A-431D-CECA-EA12-C703C1FC1CD5}"/>
          </ac:spMkLst>
        </pc:spChg>
        <pc:spChg chg="del mod ord">
          <ac:chgData name="Murugan GOKULA KRISHNAN" userId="063531ba3b62568f" providerId="LiveId" clId="{C23C8823-E52B-467F-BBDB-B1506CC9B0F8}" dt="2023-09-12T07:38:56.673" v="2325" actId="700"/>
          <ac:spMkLst>
            <pc:docMk/>
            <pc:sldMk cId="956757874" sldId="306"/>
            <ac:spMk id="3" creationId="{9D5E64F8-F93D-DE41-6703-0C348FF09709}"/>
          </ac:spMkLst>
        </pc:spChg>
        <pc:spChg chg="add mod ord">
          <ac:chgData name="Murugan GOKULA KRISHNAN" userId="063531ba3b62568f" providerId="LiveId" clId="{C23C8823-E52B-467F-BBDB-B1506CC9B0F8}" dt="2023-09-12T07:55:19.697" v="2477" actId="207"/>
          <ac:spMkLst>
            <pc:docMk/>
            <pc:sldMk cId="956757874" sldId="306"/>
            <ac:spMk id="4" creationId="{A1D996BF-A17E-6EC1-8CEC-A4D01C6E8D46}"/>
          </ac:spMkLst>
        </pc:spChg>
        <pc:spChg chg="add del mod ord">
          <ac:chgData name="Murugan GOKULA KRISHNAN" userId="063531ba3b62568f" providerId="LiveId" clId="{C23C8823-E52B-467F-BBDB-B1506CC9B0F8}" dt="2023-09-12T07:46:40.449" v="2350" actId="22"/>
          <ac:spMkLst>
            <pc:docMk/>
            <pc:sldMk cId="956757874" sldId="306"/>
            <ac:spMk id="5" creationId="{003A95C6-8936-70A7-9B9B-D908D7553F43}"/>
          </ac:spMkLst>
        </pc:spChg>
        <pc:spChg chg="add del mod ord">
          <ac:chgData name="Murugan GOKULA KRISHNAN" userId="063531ba3b62568f" providerId="LiveId" clId="{C23C8823-E52B-467F-BBDB-B1506CC9B0F8}" dt="2023-09-12T07:47:21.807" v="2351" actId="22"/>
          <ac:spMkLst>
            <pc:docMk/>
            <pc:sldMk cId="956757874" sldId="306"/>
            <ac:spMk id="6" creationId="{AB1048CF-B53D-CE0B-5F04-AF824E82AEE8}"/>
          </ac:spMkLst>
        </pc:spChg>
        <pc:picChg chg="add mod ord">
          <ac:chgData name="Murugan GOKULA KRISHNAN" userId="063531ba3b62568f" providerId="LiveId" clId="{C23C8823-E52B-467F-BBDB-B1506CC9B0F8}" dt="2023-09-12T07:46:40.449" v="2350" actId="22"/>
          <ac:picMkLst>
            <pc:docMk/>
            <pc:sldMk cId="956757874" sldId="306"/>
            <ac:picMk id="8" creationId="{7DA6E486-AE8F-5438-9237-D1A12E6DF435}"/>
          </ac:picMkLst>
        </pc:picChg>
        <pc:picChg chg="add mod ord">
          <ac:chgData name="Murugan GOKULA KRISHNAN" userId="063531ba3b62568f" providerId="LiveId" clId="{C23C8823-E52B-467F-BBDB-B1506CC9B0F8}" dt="2023-09-12T07:47:21.807" v="2351" actId="22"/>
          <ac:picMkLst>
            <pc:docMk/>
            <pc:sldMk cId="956757874" sldId="306"/>
            <ac:picMk id="10" creationId="{8E39103B-8C21-7B37-9E40-42C9C4F43BB9}"/>
          </ac:picMkLst>
        </pc:picChg>
      </pc:sldChg>
      <pc:sldChg chg="addSp delSp modSp new mod setBg modClrScheme chgLayout">
        <pc:chgData name="Murugan GOKULA KRISHNAN" userId="063531ba3b62568f" providerId="LiveId" clId="{C23C8823-E52B-467F-BBDB-B1506CC9B0F8}" dt="2023-09-12T07:55:47.775" v="2496"/>
        <pc:sldMkLst>
          <pc:docMk/>
          <pc:sldMk cId="3511443511" sldId="307"/>
        </pc:sldMkLst>
        <pc:spChg chg="del mod ord">
          <ac:chgData name="Murugan GOKULA KRISHNAN" userId="063531ba3b62568f" providerId="LiveId" clId="{C23C8823-E52B-467F-BBDB-B1506CC9B0F8}" dt="2023-09-12T07:48:20.018" v="2352" actId="700"/>
          <ac:spMkLst>
            <pc:docMk/>
            <pc:sldMk cId="3511443511" sldId="307"/>
            <ac:spMk id="2" creationId="{C35B4050-E9B7-689F-E0FF-B9D1D122ABF2}"/>
          </ac:spMkLst>
        </pc:spChg>
        <pc:spChg chg="del mod ord">
          <ac:chgData name="Murugan GOKULA KRISHNAN" userId="063531ba3b62568f" providerId="LiveId" clId="{C23C8823-E52B-467F-BBDB-B1506CC9B0F8}" dt="2023-09-12T07:48:20.018" v="2352" actId="700"/>
          <ac:spMkLst>
            <pc:docMk/>
            <pc:sldMk cId="3511443511" sldId="307"/>
            <ac:spMk id="3" creationId="{81586A40-B497-884C-32A1-49E07FBA03CE}"/>
          </ac:spMkLst>
        </pc:spChg>
        <pc:spChg chg="del">
          <ac:chgData name="Murugan GOKULA KRISHNAN" userId="063531ba3b62568f" providerId="LiveId" clId="{C23C8823-E52B-467F-BBDB-B1506CC9B0F8}" dt="2023-09-12T07:48:20.018" v="2352" actId="700"/>
          <ac:spMkLst>
            <pc:docMk/>
            <pc:sldMk cId="3511443511" sldId="307"/>
            <ac:spMk id="4" creationId="{776207B2-0EA8-A8C2-F1AA-872F58673A2E}"/>
          </ac:spMkLst>
        </pc:spChg>
        <pc:spChg chg="add mod ord">
          <ac:chgData name="Murugan GOKULA KRISHNAN" userId="063531ba3b62568f" providerId="LiveId" clId="{C23C8823-E52B-467F-BBDB-B1506CC9B0F8}" dt="2023-09-12T07:55:43.938" v="2495" actId="2711"/>
          <ac:spMkLst>
            <pc:docMk/>
            <pc:sldMk cId="3511443511" sldId="307"/>
            <ac:spMk id="5" creationId="{BA23C954-FE5E-9C26-7AD0-DEBAC2AD2B5B}"/>
          </ac:spMkLst>
        </pc:spChg>
        <pc:spChg chg="add del mod ord">
          <ac:chgData name="Murugan GOKULA KRISHNAN" userId="063531ba3b62568f" providerId="LiveId" clId="{C23C8823-E52B-467F-BBDB-B1506CC9B0F8}" dt="2023-09-12T07:48:21.992" v="2353" actId="22"/>
          <ac:spMkLst>
            <pc:docMk/>
            <pc:sldMk cId="3511443511" sldId="307"/>
            <ac:spMk id="6" creationId="{00394B8F-C217-FF1F-7C88-D457C3DDDC12}"/>
          </ac:spMkLst>
        </pc:spChg>
        <pc:picChg chg="add mod ord">
          <ac:chgData name="Murugan GOKULA KRISHNAN" userId="063531ba3b62568f" providerId="LiveId" clId="{C23C8823-E52B-467F-BBDB-B1506CC9B0F8}" dt="2023-09-12T07:48:31.168" v="2356" actId="14100"/>
          <ac:picMkLst>
            <pc:docMk/>
            <pc:sldMk cId="3511443511" sldId="307"/>
            <ac:picMk id="8" creationId="{E2999824-8314-451C-A350-C944E0126BA5}"/>
          </ac:picMkLst>
        </pc:picChg>
      </pc:sldChg>
      <pc:sldChg chg="addSp delSp modSp new mod setBg modClrScheme chgLayout">
        <pc:chgData name="Murugan GOKULA KRISHNAN" userId="063531ba3b62568f" providerId="LiveId" clId="{C23C8823-E52B-467F-BBDB-B1506CC9B0F8}" dt="2023-09-12T07:57:17.647" v="2552"/>
        <pc:sldMkLst>
          <pc:docMk/>
          <pc:sldMk cId="2249727123" sldId="308"/>
        </pc:sldMkLst>
        <pc:spChg chg="del mod ord">
          <ac:chgData name="Murugan GOKULA KRISHNAN" userId="063531ba3b62568f" providerId="LiveId" clId="{C23C8823-E52B-467F-BBDB-B1506CC9B0F8}" dt="2023-09-12T07:39:12.624" v="2328" actId="700"/>
          <ac:spMkLst>
            <pc:docMk/>
            <pc:sldMk cId="2249727123" sldId="308"/>
            <ac:spMk id="2" creationId="{8D5603DD-16D6-ABA5-3E76-3FED0A13C0EC}"/>
          </ac:spMkLst>
        </pc:spChg>
        <pc:spChg chg="del mod ord">
          <ac:chgData name="Murugan GOKULA KRISHNAN" userId="063531ba3b62568f" providerId="LiveId" clId="{C23C8823-E52B-467F-BBDB-B1506CC9B0F8}" dt="2023-09-12T07:39:12.624" v="2328" actId="700"/>
          <ac:spMkLst>
            <pc:docMk/>
            <pc:sldMk cId="2249727123" sldId="308"/>
            <ac:spMk id="3" creationId="{F0730F49-7FEB-7960-6A62-8F0EB59C2D0C}"/>
          </ac:spMkLst>
        </pc:spChg>
        <pc:spChg chg="del">
          <ac:chgData name="Murugan GOKULA KRISHNAN" userId="063531ba3b62568f" providerId="LiveId" clId="{C23C8823-E52B-467F-BBDB-B1506CC9B0F8}" dt="2023-09-12T07:39:12.624" v="2328" actId="700"/>
          <ac:spMkLst>
            <pc:docMk/>
            <pc:sldMk cId="2249727123" sldId="308"/>
            <ac:spMk id="4" creationId="{AD692A69-B9A6-6E9C-A52F-963C10D71B39}"/>
          </ac:spMkLst>
        </pc:spChg>
        <pc:spChg chg="add mod ord">
          <ac:chgData name="Murugan GOKULA KRISHNAN" userId="063531ba3b62568f" providerId="LiveId" clId="{C23C8823-E52B-467F-BBDB-B1506CC9B0F8}" dt="2023-09-12T07:57:09.487" v="2551" actId="2711"/>
          <ac:spMkLst>
            <pc:docMk/>
            <pc:sldMk cId="2249727123" sldId="308"/>
            <ac:spMk id="5" creationId="{FC8B7716-1E01-B3BF-C0BA-81AFAEC563C2}"/>
          </ac:spMkLst>
        </pc:spChg>
        <pc:spChg chg="add del mod ord">
          <ac:chgData name="Murugan GOKULA KRISHNAN" userId="063531ba3b62568f" providerId="LiveId" clId="{C23C8823-E52B-467F-BBDB-B1506CC9B0F8}" dt="2023-09-12T07:39:47.369" v="2344"/>
          <ac:spMkLst>
            <pc:docMk/>
            <pc:sldMk cId="2249727123" sldId="308"/>
            <ac:spMk id="6" creationId="{6B53245B-EA1D-3A57-52D5-3D484408BC87}"/>
          </ac:spMkLst>
        </pc:spChg>
        <pc:picChg chg="add mod">
          <ac:chgData name="Murugan GOKULA KRISHNAN" userId="063531ba3b62568f" providerId="LiveId" clId="{C23C8823-E52B-467F-BBDB-B1506CC9B0F8}" dt="2023-09-12T07:39:57.355" v="2347" actId="14100"/>
          <ac:picMkLst>
            <pc:docMk/>
            <pc:sldMk cId="2249727123" sldId="308"/>
            <ac:picMk id="8" creationId="{C8872300-2D8B-A8A5-CFCC-22286EC2A401}"/>
          </ac:picMkLst>
        </pc:picChg>
      </pc:sldChg>
      <pc:sldChg chg="addSp delSp modSp new mod ord setBg">
        <pc:chgData name="Murugan GOKULA KRISHNAN" userId="063531ba3b62568f" providerId="LiveId" clId="{C23C8823-E52B-467F-BBDB-B1506CC9B0F8}" dt="2023-09-12T10:02:00.594" v="3082"/>
        <pc:sldMkLst>
          <pc:docMk/>
          <pc:sldMk cId="1103998626" sldId="309"/>
        </pc:sldMkLst>
        <pc:spChg chg="mod">
          <ac:chgData name="Murugan GOKULA KRISHNAN" userId="063531ba3b62568f" providerId="LiveId" clId="{C23C8823-E52B-467F-BBDB-B1506CC9B0F8}" dt="2023-09-12T09:28:26.862" v="2609" actId="2711"/>
          <ac:spMkLst>
            <pc:docMk/>
            <pc:sldMk cId="1103998626" sldId="309"/>
            <ac:spMk id="2" creationId="{E7771D2C-B786-3C7F-0880-4747A41DF93D}"/>
          </ac:spMkLst>
        </pc:spChg>
        <pc:spChg chg="del">
          <ac:chgData name="Murugan GOKULA KRISHNAN" userId="063531ba3b62568f" providerId="LiveId" clId="{C23C8823-E52B-467F-BBDB-B1506CC9B0F8}" dt="2023-09-12T09:06:17.598" v="2554"/>
          <ac:spMkLst>
            <pc:docMk/>
            <pc:sldMk cId="1103998626" sldId="309"/>
            <ac:spMk id="3" creationId="{EAD7DFC4-4A19-3AB9-2A03-4D3D88E029F1}"/>
          </ac:spMkLst>
        </pc:spChg>
        <pc:picChg chg="add mod">
          <ac:chgData name="Murugan GOKULA KRISHNAN" userId="063531ba3b62568f" providerId="LiveId" clId="{C23C8823-E52B-467F-BBDB-B1506CC9B0F8}" dt="2023-09-12T09:19:19.235" v="2569" actId="1076"/>
          <ac:picMkLst>
            <pc:docMk/>
            <pc:sldMk cId="1103998626" sldId="309"/>
            <ac:picMk id="5" creationId="{FC8F1C9B-AC6F-8AF5-076E-F111ABC4B2CF}"/>
          </ac:picMkLst>
        </pc:picChg>
      </pc:sldChg>
      <pc:sldChg chg="addSp delSp modSp new mod ord setBg">
        <pc:chgData name="Murugan GOKULA KRISHNAN" userId="063531ba3b62568f" providerId="LiveId" clId="{C23C8823-E52B-467F-BBDB-B1506CC9B0F8}" dt="2023-09-12T10:02:48.320" v="3086"/>
        <pc:sldMkLst>
          <pc:docMk/>
          <pc:sldMk cId="2320452381" sldId="310"/>
        </pc:sldMkLst>
        <pc:spChg chg="mod">
          <ac:chgData name="Murugan GOKULA KRISHNAN" userId="063531ba3b62568f" providerId="LiveId" clId="{C23C8823-E52B-467F-BBDB-B1506CC9B0F8}" dt="2023-09-12T09:28:48.750" v="2623" actId="2711"/>
          <ac:spMkLst>
            <pc:docMk/>
            <pc:sldMk cId="2320452381" sldId="310"/>
            <ac:spMk id="2" creationId="{CBCFEC43-4C3D-4134-1A88-A32A49956BA2}"/>
          </ac:spMkLst>
        </pc:spChg>
        <pc:spChg chg="del">
          <ac:chgData name="Murugan GOKULA KRISHNAN" userId="063531ba3b62568f" providerId="LiveId" clId="{C23C8823-E52B-467F-BBDB-B1506CC9B0F8}" dt="2023-09-12T09:18:28.459" v="2561"/>
          <ac:spMkLst>
            <pc:docMk/>
            <pc:sldMk cId="2320452381" sldId="310"/>
            <ac:spMk id="3" creationId="{3DA038E5-968E-E09E-4EEC-8CFDEBEE5CB1}"/>
          </ac:spMkLst>
        </pc:spChg>
        <pc:picChg chg="add mod">
          <ac:chgData name="Murugan GOKULA KRISHNAN" userId="063531ba3b62568f" providerId="LiveId" clId="{C23C8823-E52B-467F-BBDB-B1506CC9B0F8}" dt="2023-09-12T09:19:39.328" v="2571" actId="1076"/>
          <ac:picMkLst>
            <pc:docMk/>
            <pc:sldMk cId="2320452381" sldId="310"/>
            <ac:picMk id="5" creationId="{601ECC35-88F5-660E-B5A9-D4D133B4BB82}"/>
          </ac:picMkLst>
        </pc:picChg>
      </pc:sldChg>
      <pc:sldChg chg="modSp new mod ord setBg">
        <pc:chgData name="Murugan GOKULA KRISHNAN" userId="063531ba3b62568f" providerId="LiveId" clId="{C23C8823-E52B-467F-BBDB-B1506CC9B0F8}" dt="2023-09-12T10:02:20.040" v="3084"/>
        <pc:sldMkLst>
          <pc:docMk/>
          <pc:sldMk cId="158617155" sldId="311"/>
        </pc:sldMkLst>
        <pc:spChg chg="mod">
          <ac:chgData name="Murugan GOKULA KRISHNAN" userId="063531ba3b62568f" providerId="LiveId" clId="{C23C8823-E52B-467F-BBDB-B1506CC9B0F8}" dt="2023-09-12T09:38:34.333" v="2746" actId="2711"/>
          <ac:spMkLst>
            <pc:docMk/>
            <pc:sldMk cId="158617155" sldId="311"/>
            <ac:spMk id="2" creationId="{C0A9ED0E-A2EF-C9C3-7FEA-F1A40D37466C}"/>
          </ac:spMkLst>
        </pc:spChg>
        <pc:spChg chg="mod">
          <ac:chgData name="Murugan GOKULA KRISHNAN" userId="063531ba3b62568f" providerId="LiveId" clId="{C23C8823-E52B-467F-BBDB-B1506CC9B0F8}" dt="2023-09-12T09:38:53.696" v="2749" actId="5793"/>
          <ac:spMkLst>
            <pc:docMk/>
            <pc:sldMk cId="158617155" sldId="311"/>
            <ac:spMk id="3" creationId="{04C40C24-345A-93B5-AC74-BC8D156D61CB}"/>
          </ac:spMkLst>
        </pc:spChg>
      </pc:sldChg>
      <pc:sldChg chg="addSp delSp modSp new mod setBg">
        <pc:chgData name="Murugan GOKULA KRISHNAN" userId="063531ba3b62568f" providerId="LiveId" clId="{C23C8823-E52B-467F-BBDB-B1506CC9B0F8}" dt="2023-09-12T09:34:58.012" v="2736"/>
        <pc:sldMkLst>
          <pc:docMk/>
          <pc:sldMk cId="3103062091" sldId="312"/>
        </pc:sldMkLst>
        <pc:spChg chg="mod">
          <ac:chgData name="Murugan GOKULA KRISHNAN" userId="063531ba3b62568f" providerId="LiveId" clId="{C23C8823-E52B-467F-BBDB-B1506CC9B0F8}" dt="2023-09-12T09:34:52.046" v="2735" actId="2711"/>
          <ac:spMkLst>
            <pc:docMk/>
            <pc:sldMk cId="3103062091" sldId="312"/>
            <ac:spMk id="2" creationId="{755A49BF-55ED-70D6-3604-799C1FC82E49}"/>
          </ac:spMkLst>
        </pc:spChg>
        <pc:spChg chg="del">
          <ac:chgData name="Murugan GOKULA KRISHNAN" userId="063531ba3b62568f" providerId="LiveId" clId="{C23C8823-E52B-467F-BBDB-B1506CC9B0F8}" dt="2023-09-12T09:33:57.910" v="2675"/>
          <ac:spMkLst>
            <pc:docMk/>
            <pc:sldMk cId="3103062091" sldId="312"/>
            <ac:spMk id="3" creationId="{DE4B92B8-B141-6937-DD9D-85DC14811411}"/>
          </ac:spMkLst>
        </pc:spChg>
        <pc:picChg chg="add mod">
          <ac:chgData name="Murugan GOKULA KRISHNAN" userId="063531ba3b62568f" providerId="LiveId" clId="{C23C8823-E52B-467F-BBDB-B1506CC9B0F8}" dt="2023-09-12T09:34:08.118" v="2678" actId="14100"/>
          <ac:picMkLst>
            <pc:docMk/>
            <pc:sldMk cId="3103062091" sldId="312"/>
            <ac:picMk id="5" creationId="{A563135A-FDCF-1B10-1FC4-34AA510ACD93}"/>
          </ac:picMkLst>
        </pc:picChg>
      </pc:sldChg>
      <pc:sldChg chg="addSp delSp modSp new mod setBg">
        <pc:chgData name="Murugan GOKULA KRISHNAN" userId="063531ba3b62568f" providerId="LiveId" clId="{C23C8823-E52B-467F-BBDB-B1506CC9B0F8}" dt="2023-09-12T09:42:51.427" v="2819"/>
        <pc:sldMkLst>
          <pc:docMk/>
          <pc:sldMk cId="110090643" sldId="313"/>
        </pc:sldMkLst>
        <pc:spChg chg="mod">
          <ac:chgData name="Murugan GOKULA KRISHNAN" userId="063531ba3b62568f" providerId="LiveId" clId="{C23C8823-E52B-467F-BBDB-B1506CC9B0F8}" dt="2023-09-12T09:42:41.746" v="2818" actId="2711"/>
          <ac:spMkLst>
            <pc:docMk/>
            <pc:sldMk cId="110090643" sldId="313"/>
            <ac:spMk id="2" creationId="{E6603F96-B4AE-9CC8-2B19-86AEF5929C07}"/>
          </ac:spMkLst>
        </pc:spChg>
        <pc:spChg chg="del">
          <ac:chgData name="Murugan GOKULA KRISHNAN" userId="063531ba3b62568f" providerId="LiveId" clId="{C23C8823-E52B-467F-BBDB-B1506CC9B0F8}" dt="2023-09-12T09:39:31.590" v="2751"/>
          <ac:spMkLst>
            <pc:docMk/>
            <pc:sldMk cId="110090643" sldId="313"/>
            <ac:spMk id="3" creationId="{9A2B2600-3C5F-9478-0463-4ED6CB4DEA82}"/>
          </ac:spMkLst>
        </pc:spChg>
        <pc:picChg chg="add mod">
          <ac:chgData name="Murugan GOKULA KRISHNAN" userId="063531ba3b62568f" providerId="LiveId" clId="{C23C8823-E52B-467F-BBDB-B1506CC9B0F8}" dt="2023-09-12T09:40:12.662" v="2759" actId="14100"/>
          <ac:picMkLst>
            <pc:docMk/>
            <pc:sldMk cId="110090643" sldId="313"/>
            <ac:picMk id="5" creationId="{E315281A-66CE-C8D2-8ED5-2D8DCD458576}"/>
          </ac:picMkLst>
        </pc:picChg>
      </pc:sldChg>
      <pc:sldChg chg="addSp delSp modSp new mod setBg">
        <pc:chgData name="Murugan GOKULA KRISHNAN" userId="063531ba3b62568f" providerId="LiveId" clId="{C23C8823-E52B-467F-BBDB-B1506CC9B0F8}" dt="2023-09-12T09:43:09.442" v="2822"/>
        <pc:sldMkLst>
          <pc:docMk/>
          <pc:sldMk cId="2171298773" sldId="314"/>
        </pc:sldMkLst>
        <pc:spChg chg="mod">
          <ac:chgData name="Murugan GOKULA KRISHNAN" userId="063531ba3b62568f" providerId="LiveId" clId="{C23C8823-E52B-467F-BBDB-B1506CC9B0F8}" dt="2023-09-12T09:43:02.958" v="2821" actId="2711"/>
          <ac:spMkLst>
            <pc:docMk/>
            <pc:sldMk cId="2171298773" sldId="314"/>
            <ac:spMk id="2" creationId="{2A5A0071-C6EC-98D2-C538-5A8B90690F2A}"/>
          </ac:spMkLst>
        </pc:spChg>
        <pc:spChg chg="del">
          <ac:chgData name="Murugan GOKULA KRISHNAN" userId="063531ba3b62568f" providerId="LiveId" clId="{C23C8823-E52B-467F-BBDB-B1506CC9B0F8}" dt="2023-09-12T09:39:51.088" v="2753"/>
          <ac:spMkLst>
            <pc:docMk/>
            <pc:sldMk cId="2171298773" sldId="314"/>
            <ac:spMk id="3" creationId="{7F0559DC-6FAD-756E-009F-F60AC260FE78}"/>
          </ac:spMkLst>
        </pc:spChg>
        <pc:picChg chg="add mod">
          <ac:chgData name="Murugan GOKULA KRISHNAN" userId="063531ba3b62568f" providerId="LiveId" clId="{C23C8823-E52B-467F-BBDB-B1506CC9B0F8}" dt="2023-09-12T09:40:01.421" v="2756" actId="14100"/>
          <ac:picMkLst>
            <pc:docMk/>
            <pc:sldMk cId="2171298773" sldId="314"/>
            <ac:picMk id="5" creationId="{F4129D71-CE26-E4C3-201A-EA8A6D9A6C4C}"/>
          </ac:picMkLst>
        </pc:picChg>
      </pc:sldChg>
      <pc:sldChg chg="addSp delSp modSp new mod setBg modClrScheme chgLayout">
        <pc:chgData name="Murugan GOKULA KRISHNAN" userId="063531ba3b62568f" providerId="LiveId" clId="{C23C8823-E52B-467F-BBDB-B1506CC9B0F8}" dt="2023-09-12T09:54:42.052" v="3066" actId="1036"/>
        <pc:sldMkLst>
          <pc:docMk/>
          <pc:sldMk cId="1955367230" sldId="315"/>
        </pc:sldMkLst>
        <pc:spChg chg="del">
          <ac:chgData name="Murugan GOKULA KRISHNAN" userId="063531ba3b62568f" providerId="LiveId" clId="{C23C8823-E52B-467F-BBDB-B1506CC9B0F8}" dt="2023-09-12T09:54:05.073" v="3054" actId="700"/>
          <ac:spMkLst>
            <pc:docMk/>
            <pc:sldMk cId="1955367230" sldId="315"/>
            <ac:spMk id="2" creationId="{501D22DE-E70E-4CF1-C16A-58B5AFBBD1A2}"/>
          </ac:spMkLst>
        </pc:spChg>
        <pc:spChg chg="del">
          <ac:chgData name="Murugan GOKULA KRISHNAN" userId="063531ba3b62568f" providerId="LiveId" clId="{C23C8823-E52B-467F-BBDB-B1506CC9B0F8}" dt="2023-09-12T09:54:05.073" v="3054" actId="700"/>
          <ac:spMkLst>
            <pc:docMk/>
            <pc:sldMk cId="1955367230" sldId="315"/>
            <ac:spMk id="3" creationId="{AD7E1E34-0C83-54DB-76B1-5596A2B439CD}"/>
          </ac:spMkLst>
        </pc:spChg>
        <pc:picChg chg="add mod">
          <ac:chgData name="Murugan GOKULA KRISHNAN" userId="063531ba3b62568f" providerId="LiveId" clId="{C23C8823-E52B-467F-BBDB-B1506CC9B0F8}" dt="2023-09-12T09:54:42.052" v="3066" actId="1036"/>
          <ac:picMkLst>
            <pc:docMk/>
            <pc:sldMk cId="1955367230" sldId="315"/>
            <ac:picMk id="5" creationId="{A7746463-C7C5-2CC8-0C45-F46AED2E116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ED6ED5-B006-4623-A77C-076F787581A8}"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29C88-7FBC-4865-9031-EF1D98AFB07E}" type="slidenum">
              <a:rPr lang="en-IN" smtClean="0"/>
              <a:t>‹#›</a:t>
            </a:fld>
            <a:endParaRPr lang="en-IN"/>
          </a:p>
        </p:txBody>
      </p:sp>
    </p:spTree>
    <p:extLst>
      <p:ext uri="{BB962C8B-B14F-4D97-AF65-F5344CB8AC3E}">
        <p14:creationId xmlns:p14="http://schemas.microsoft.com/office/powerpoint/2010/main" val="1299820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D6ED5-B006-4623-A77C-076F787581A8}"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29C88-7FBC-4865-9031-EF1D98AFB07E}" type="slidenum">
              <a:rPr lang="en-IN" smtClean="0"/>
              <a:t>‹#›</a:t>
            </a:fld>
            <a:endParaRPr lang="en-IN"/>
          </a:p>
        </p:txBody>
      </p:sp>
    </p:spTree>
    <p:extLst>
      <p:ext uri="{BB962C8B-B14F-4D97-AF65-F5344CB8AC3E}">
        <p14:creationId xmlns:p14="http://schemas.microsoft.com/office/powerpoint/2010/main" val="489456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D6ED5-B006-4623-A77C-076F787581A8}"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29C88-7FBC-4865-9031-EF1D98AFB07E}" type="slidenum">
              <a:rPr lang="en-IN" smtClean="0"/>
              <a:t>‹#›</a:t>
            </a:fld>
            <a:endParaRPr lang="en-IN"/>
          </a:p>
        </p:txBody>
      </p:sp>
    </p:spTree>
    <p:extLst>
      <p:ext uri="{BB962C8B-B14F-4D97-AF65-F5344CB8AC3E}">
        <p14:creationId xmlns:p14="http://schemas.microsoft.com/office/powerpoint/2010/main" val="83780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ED6ED5-B006-4623-A77C-076F787581A8}"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29C88-7FBC-4865-9031-EF1D98AFB07E}" type="slidenum">
              <a:rPr lang="en-IN" smtClean="0"/>
              <a:t>‹#›</a:t>
            </a:fld>
            <a:endParaRPr lang="en-IN"/>
          </a:p>
        </p:txBody>
      </p:sp>
    </p:spTree>
    <p:extLst>
      <p:ext uri="{BB962C8B-B14F-4D97-AF65-F5344CB8AC3E}">
        <p14:creationId xmlns:p14="http://schemas.microsoft.com/office/powerpoint/2010/main" val="253733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ED6ED5-B006-4623-A77C-076F787581A8}"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829C88-7FBC-4865-9031-EF1D98AFB07E}" type="slidenum">
              <a:rPr lang="en-IN" smtClean="0"/>
              <a:t>‹#›</a:t>
            </a:fld>
            <a:endParaRPr lang="en-IN"/>
          </a:p>
        </p:txBody>
      </p:sp>
    </p:spTree>
    <p:extLst>
      <p:ext uri="{BB962C8B-B14F-4D97-AF65-F5344CB8AC3E}">
        <p14:creationId xmlns:p14="http://schemas.microsoft.com/office/powerpoint/2010/main" val="182307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ED6ED5-B006-4623-A77C-076F787581A8}" type="datetimeFigureOut">
              <a:rPr lang="en-IN" smtClean="0"/>
              <a:t>12-09-2023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829C88-7FBC-4865-9031-EF1D98AFB07E}" type="slidenum">
              <a:rPr lang="en-IN" smtClean="0"/>
              <a:t>‹#›</a:t>
            </a:fld>
            <a:endParaRPr lang="en-IN"/>
          </a:p>
        </p:txBody>
      </p:sp>
    </p:spTree>
    <p:extLst>
      <p:ext uri="{BB962C8B-B14F-4D97-AF65-F5344CB8AC3E}">
        <p14:creationId xmlns:p14="http://schemas.microsoft.com/office/powerpoint/2010/main" val="289391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ED6ED5-B006-4623-A77C-076F787581A8}" type="datetimeFigureOut">
              <a:rPr lang="en-IN" smtClean="0"/>
              <a:t>12-09-2023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829C88-7FBC-4865-9031-EF1D98AFB07E}" type="slidenum">
              <a:rPr lang="en-IN" smtClean="0"/>
              <a:t>‹#›</a:t>
            </a:fld>
            <a:endParaRPr lang="en-IN"/>
          </a:p>
        </p:txBody>
      </p:sp>
    </p:spTree>
    <p:extLst>
      <p:ext uri="{BB962C8B-B14F-4D97-AF65-F5344CB8AC3E}">
        <p14:creationId xmlns:p14="http://schemas.microsoft.com/office/powerpoint/2010/main" val="1835853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ED6ED5-B006-4623-A77C-076F787581A8}" type="datetimeFigureOut">
              <a:rPr lang="en-IN" smtClean="0"/>
              <a:t>12-09-2023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829C88-7FBC-4865-9031-EF1D98AFB07E}" type="slidenum">
              <a:rPr lang="en-IN" smtClean="0"/>
              <a:t>‹#›</a:t>
            </a:fld>
            <a:endParaRPr lang="en-IN"/>
          </a:p>
        </p:txBody>
      </p:sp>
    </p:spTree>
    <p:extLst>
      <p:ext uri="{BB962C8B-B14F-4D97-AF65-F5344CB8AC3E}">
        <p14:creationId xmlns:p14="http://schemas.microsoft.com/office/powerpoint/2010/main" val="622684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D6ED5-B006-4623-A77C-076F787581A8}" type="datetimeFigureOut">
              <a:rPr lang="en-IN" smtClean="0"/>
              <a:t>12-09-2023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829C88-7FBC-4865-9031-EF1D98AFB07E}" type="slidenum">
              <a:rPr lang="en-IN" smtClean="0"/>
              <a:t>‹#›</a:t>
            </a:fld>
            <a:endParaRPr lang="en-IN"/>
          </a:p>
        </p:txBody>
      </p:sp>
    </p:spTree>
    <p:extLst>
      <p:ext uri="{BB962C8B-B14F-4D97-AF65-F5344CB8AC3E}">
        <p14:creationId xmlns:p14="http://schemas.microsoft.com/office/powerpoint/2010/main" val="1408391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ED6ED5-B006-4623-A77C-076F787581A8}" type="datetimeFigureOut">
              <a:rPr lang="en-IN" smtClean="0"/>
              <a:t>12-09-2023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829C88-7FBC-4865-9031-EF1D98AFB07E}" type="slidenum">
              <a:rPr lang="en-IN" smtClean="0"/>
              <a:t>‹#›</a:t>
            </a:fld>
            <a:endParaRPr lang="en-IN"/>
          </a:p>
        </p:txBody>
      </p:sp>
    </p:spTree>
    <p:extLst>
      <p:ext uri="{BB962C8B-B14F-4D97-AF65-F5344CB8AC3E}">
        <p14:creationId xmlns:p14="http://schemas.microsoft.com/office/powerpoint/2010/main" val="1808817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ED6ED5-B006-4623-A77C-076F787581A8}" type="datetimeFigureOut">
              <a:rPr lang="en-IN" smtClean="0"/>
              <a:t>12-09-2023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829C88-7FBC-4865-9031-EF1D98AFB07E}" type="slidenum">
              <a:rPr lang="en-IN" smtClean="0"/>
              <a:t>‹#›</a:t>
            </a:fld>
            <a:endParaRPr lang="en-IN"/>
          </a:p>
        </p:txBody>
      </p:sp>
    </p:spTree>
    <p:extLst>
      <p:ext uri="{BB962C8B-B14F-4D97-AF65-F5344CB8AC3E}">
        <p14:creationId xmlns:p14="http://schemas.microsoft.com/office/powerpoint/2010/main" val="1974830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D6ED5-B006-4623-A77C-076F787581A8}" type="datetimeFigureOut">
              <a:rPr lang="en-IN" smtClean="0"/>
              <a:t>12-09-2023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29C88-7FBC-4865-9031-EF1D98AFB07E}" type="slidenum">
              <a:rPr lang="en-IN" smtClean="0"/>
              <a:t>‹#›</a:t>
            </a:fld>
            <a:endParaRPr lang="en-IN"/>
          </a:p>
        </p:txBody>
      </p:sp>
    </p:spTree>
    <p:extLst>
      <p:ext uri="{BB962C8B-B14F-4D97-AF65-F5344CB8AC3E}">
        <p14:creationId xmlns:p14="http://schemas.microsoft.com/office/powerpoint/2010/main" val="10354835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B56E6E-82D1-B916-5679-88C7932C4716}"/>
              </a:ext>
            </a:extLst>
          </p:cNvPr>
          <p:cNvSpPr>
            <a:spLocks noGrp="1"/>
          </p:cNvSpPr>
          <p:nvPr>
            <p:ph type="title"/>
          </p:nvPr>
        </p:nvSpPr>
        <p:spPr>
          <a:xfrm>
            <a:off x="298580" y="393118"/>
            <a:ext cx="5365102" cy="6100988"/>
          </a:xfrm>
          <a:noFill/>
        </p:spPr>
        <p:txBody>
          <a:bodyPr>
            <a:normAutofit/>
          </a:bodyPr>
          <a:lstStyle/>
          <a:p>
            <a:r>
              <a:rPr lang="en-IN" sz="6600" dirty="0">
                <a:solidFill>
                  <a:schemeClr val="bg1"/>
                </a:solidFill>
                <a:latin typeface="Bernard MT Condensed" panose="02050806060905020404" pitchFamily="18" charset="0"/>
              </a:rPr>
              <a:t>Cafe </a:t>
            </a:r>
            <a:br>
              <a:rPr lang="en-IN" sz="6600" dirty="0">
                <a:solidFill>
                  <a:schemeClr val="bg1"/>
                </a:solidFill>
                <a:latin typeface="Bernard MT Condensed" panose="02050806060905020404" pitchFamily="18" charset="0"/>
              </a:rPr>
            </a:br>
            <a:r>
              <a:rPr lang="en-IN" sz="6600" dirty="0">
                <a:solidFill>
                  <a:schemeClr val="bg1"/>
                </a:solidFill>
                <a:latin typeface="Bernard MT Condensed" panose="02050806060905020404" pitchFamily="18" charset="0"/>
              </a:rPr>
              <a:t>Table </a:t>
            </a:r>
            <a:br>
              <a:rPr lang="en-IN" sz="6600" dirty="0">
                <a:solidFill>
                  <a:schemeClr val="bg1"/>
                </a:solidFill>
                <a:latin typeface="Bernard MT Condensed" panose="02050806060905020404" pitchFamily="18" charset="0"/>
              </a:rPr>
            </a:br>
            <a:r>
              <a:rPr lang="en-IN" sz="6600" dirty="0">
                <a:solidFill>
                  <a:schemeClr val="bg1"/>
                </a:solidFill>
                <a:latin typeface="Bernard MT Condensed" panose="02050806060905020404" pitchFamily="18" charset="0"/>
              </a:rPr>
              <a:t>Reservation </a:t>
            </a:r>
            <a:br>
              <a:rPr lang="en-IN" sz="6600" dirty="0">
                <a:solidFill>
                  <a:schemeClr val="bg1"/>
                </a:solidFill>
                <a:latin typeface="Bernard MT Condensed" panose="02050806060905020404" pitchFamily="18" charset="0"/>
              </a:rPr>
            </a:br>
            <a:r>
              <a:rPr lang="en-IN" sz="6600" dirty="0">
                <a:solidFill>
                  <a:schemeClr val="bg1"/>
                </a:solidFill>
                <a:latin typeface="Bernard MT Condensed" panose="02050806060905020404" pitchFamily="18" charset="0"/>
              </a:rPr>
              <a:t>System</a:t>
            </a:r>
            <a:br>
              <a:rPr lang="en-IN" sz="6600" dirty="0">
                <a:solidFill>
                  <a:schemeClr val="accent1"/>
                </a:solidFill>
                <a:latin typeface="Bernard MT Condensed" panose="02050806060905020404" pitchFamily="18" charset="0"/>
              </a:rPr>
            </a:br>
            <a:r>
              <a:rPr lang="en-IN" sz="2800" dirty="0">
                <a:solidFill>
                  <a:schemeClr val="bg1"/>
                </a:solidFill>
                <a:latin typeface="Castellar" panose="020A0402060406010301" pitchFamily="18" charset="0"/>
              </a:rPr>
              <a:t>Group-6</a:t>
            </a:r>
          </a:p>
        </p:txBody>
      </p:sp>
    </p:spTree>
    <p:extLst>
      <p:ext uri="{BB962C8B-B14F-4D97-AF65-F5344CB8AC3E}">
        <p14:creationId xmlns:p14="http://schemas.microsoft.com/office/powerpoint/2010/main" val="31749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86F4D-6DB6-D231-2081-35581EC86EC2}"/>
              </a:ext>
            </a:extLst>
          </p:cNvPr>
          <p:cNvSpPr>
            <a:spLocks noGrp="1"/>
          </p:cNvSpPr>
          <p:nvPr>
            <p:ph type="title"/>
          </p:nvPr>
        </p:nvSpPr>
        <p:spPr/>
        <p:txBody>
          <a:bodyPr/>
          <a:lstStyle/>
          <a:p>
            <a:pPr algn="ctr"/>
            <a:r>
              <a:rPr lang="en-US" dirty="0">
                <a:solidFill>
                  <a:schemeClr val="accent4"/>
                </a:solidFill>
                <a:latin typeface="Bahnschrift SemiBold Condensed" panose="020B0502040204020203" pitchFamily="34" charset="0"/>
              </a:rPr>
              <a:t>Connecting Config Server</a:t>
            </a:r>
            <a:endParaRPr lang="en-IN" dirty="0">
              <a:solidFill>
                <a:schemeClr val="accent4"/>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053CECAD-778F-2298-CA5C-FA3722C3A6C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AE65CAD-422D-393D-71C3-BA53B6B07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3" y="1825625"/>
            <a:ext cx="8789437" cy="5163004"/>
          </a:xfrm>
          <a:prstGeom prst="rect">
            <a:avLst/>
          </a:prstGeom>
        </p:spPr>
      </p:pic>
    </p:spTree>
    <p:extLst>
      <p:ext uri="{BB962C8B-B14F-4D97-AF65-F5344CB8AC3E}">
        <p14:creationId xmlns:p14="http://schemas.microsoft.com/office/powerpoint/2010/main" val="2687177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F60BB-519D-BEDD-0C71-0DD771E3EE19}"/>
              </a:ext>
            </a:extLst>
          </p:cNvPr>
          <p:cNvSpPr>
            <a:spLocks noGrp="1"/>
          </p:cNvSpPr>
          <p:nvPr>
            <p:ph type="title"/>
          </p:nvPr>
        </p:nvSpPr>
        <p:spPr/>
        <p:txBody>
          <a:bodyPr>
            <a:normAutofit/>
          </a:bodyPr>
          <a:lstStyle/>
          <a:p>
            <a:r>
              <a:rPr lang="en-IN" sz="3200" dirty="0">
                <a:solidFill>
                  <a:srgbClr val="FFC000"/>
                </a:solidFill>
                <a:latin typeface="Bahnschrift SemiBold Condensed" panose="020B0502040204020203" pitchFamily="34" charset="0"/>
              </a:rPr>
              <a:t>Spring Cloud Config Server and Config Client</a:t>
            </a:r>
          </a:p>
        </p:txBody>
      </p:sp>
      <p:sp>
        <p:nvSpPr>
          <p:cNvPr id="3" name="Content Placeholder 2">
            <a:extLst>
              <a:ext uri="{FF2B5EF4-FFF2-40B4-BE49-F238E27FC236}">
                <a16:creationId xmlns:a16="http://schemas.microsoft.com/office/drawing/2014/main" id="{5D9A6E6D-FA2C-B77E-FB54-562E1A2F728E}"/>
              </a:ext>
            </a:extLst>
          </p:cNvPr>
          <p:cNvSpPr>
            <a:spLocks noGrp="1"/>
          </p:cNvSpPr>
          <p:nvPr>
            <p:ph idx="1"/>
          </p:nvPr>
        </p:nvSpPr>
        <p:spPr>
          <a:xfrm>
            <a:off x="628650" y="1427584"/>
            <a:ext cx="5482901" cy="5150498"/>
          </a:xfrm>
        </p:spPr>
        <p:txBody>
          <a:bodyPr>
            <a:normAutofit fontScale="85000" lnSpcReduction="20000"/>
          </a:bodyPr>
          <a:lstStyle/>
          <a:p>
            <a:pPr algn="l"/>
            <a:r>
              <a:rPr lang="en-US" b="1" i="0" dirty="0">
                <a:solidFill>
                  <a:schemeClr val="bg1"/>
                </a:solidFill>
                <a:effectLst/>
                <a:latin typeface="Söhne"/>
              </a:rPr>
              <a:t>Config Server:</a:t>
            </a:r>
            <a:endParaRPr lang="en-US" b="0" i="0" dirty="0">
              <a:solidFill>
                <a:schemeClr val="bg1"/>
              </a:solidFill>
              <a:effectLst/>
              <a:latin typeface="Söhne"/>
            </a:endParaRPr>
          </a:p>
          <a:p>
            <a:pPr marL="0" indent="0" algn="l">
              <a:buNone/>
            </a:pPr>
            <a:r>
              <a:rPr lang="en-US" b="0" i="0" dirty="0">
                <a:solidFill>
                  <a:schemeClr val="bg1"/>
                </a:solidFill>
                <a:effectLst/>
                <a:latin typeface="Söhne"/>
              </a:rPr>
              <a:t>	A Config Server is a centralized service that stores and manages configuration properties and settings for all the microservices in a distributed system. It acts as a configuration repository that stores configuration data in a structured format, typically using key-value pairs or YAML/JSON files.</a:t>
            </a:r>
          </a:p>
          <a:p>
            <a:pPr algn="l"/>
            <a:r>
              <a:rPr lang="en-US" b="1" i="0" dirty="0">
                <a:solidFill>
                  <a:schemeClr val="bg1"/>
                </a:solidFill>
                <a:effectLst/>
                <a:latin typeface="Söhne"/>
              </a:rPr>
              <a:t>Config Client:</a:t>
            </a:r>
            <a:endParaRPr lang="en-US" b="0" i="0" dirty="0">
              <a:solidFill>
                <a:schemeClr val="bg1"/>
              </a:solidFill>
              <a:effectLst/>
              <a:latin typeface="Söhne"/>
            </a:endParaRPr>
          </a:p>
          <a:p>
            <a:pPr marL="0" indent="0" algn="l">
              <a:buNone/>
            </a:pPr>
            <a:r>
              <a:rPr lang="en-US" b="0" i="0" dirty="0">
                <a:solidFill>
                  <a:schemeClr val="bg1"/>
                </a:solidFill>
                <a:effectLst/>
                <a:latin typeface="Söhne"/>
              </a:rPr>
              <a:t>	A Config Client is a component within each microservice that connects to the Config Server to retrieve its configuration properties and settings. Each microservice acts as a client to the Config Server, requesting the configuration it needs during startup or runtime.</a:t>
            </a:r>
          </a:p>
          <a:p>
            <a:pPr marL="0" indent="0" algn="l">
              <a:buNone/>
            </a:pPr>
            <a:endParaRPr lang="en-US" b="0" i="0" dirty="0">
              <a:solidFill>
                <a:schemeClr val="bg1"/>
              </a:solidFill>
              <a:effectLst/>
              <a:latin typeface="Söhne"/>
            </a:endParaRPr>
          </a:p>
          <a:p>
            <a:endParaRPr lang="en-IN" dirty="0">
              <a:solidFill>
                <a:schemeClr val="bg1"/>
              </a:solidFill>
            </a:endParaRPr>
          </a:p>
        </p:txBody>
      </p:sp>
    </p:spTree>
    <p:extLst>
      <p:ext uri="{BB962C8B-B14F-4D97-AF65-F5344CB8AC3E}">
        <p14:creationId xmlns:p14="http://schemas.microsoft.com/office/powerpoint/2010/main" val="3645590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2573-CD0E-9443-829D-D8887B00FBDB}"/>
              </a:ext>
            </a:extLst>
          </p:cNvPr>
          <p:cNvSpPr>
            <a:spLocks noGrp="1"/>
          </p:cNvSpPr>
          <p:nvPr>
            <p:ph type="title"/>
          </p:nvPr>
        </p:nvSpPr>
        <p:spPr>
          <a:xfrm>
            <a:off x="628650" y="365127"/>
            <a:ext cx="7886700" cy="539942"/>
          </a:xfrm>
        </p:spPr>
        <p:txBody>
          <a:bodyPr>
            <a:normAutofit fontScale="90000"/>
          </a:bodyPr>
          <a:lstStyle/>
          <a:p>
            <a:pPr algn="ctr"/>
            <a:r>
              <a:rPr lang="en-US" dirty="0">
                <a:solidFill>
                  <a:schemeClr val="accent4"/>
                </a:solidFill>
                <a:latin typeface="Bahnschrift SemiBold Condensed" panose="020B0502040204020203" pitchFamily="34" charset="0"/>
              </a:rPr>
              <a:t>Config Server with Prod Profile </a:t>
            </a:r>
            <a:endParaRPr lang="en-IN" dirty="0">
              <a:solidFill>
                <a:schemeClr val="accent4"/>
              </a:solidFill>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D4CFEC78-78B1-1B50-4A2B-F65C546E38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9004"/>
            <a:ext cx="9143999" cy="5598367"/>
          </a:xfrm>
        </p:spPr>
      </p:pic>
    </p:spTree>
    <p:extLst>
      <p:ext uri="{BB962C8B-B14F-4D97-AF65-F5344CB8AC3E}">
        <p14:creationId xmlns:p14="http://schemas.microsoft.com/office/powerpoint/2010/main" val="335329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A0C50-A08D-1293-58CE-7793A050EF6B}"/>
              </a:ext>
            </a:extLst>
          </p:cNvPr>
          <p:cNvSpPr>
            <a:spLocks noGrp="1"/>
          </p:cNvSpPr>
          <p:nvPr>
            <p:ph type="title"/>
          </p:nvPr>
        </p:nvSpPr>
        <p:spPr>
          <a:xfrm>
            <a:off x="824592" y="149290"/>
            <a:ext cx="7886700" cy="524362"/>
          </a:xfrm>
        </p:spPr>
        <p:txBody>
          <a:bodyPr>
            <a:normAutofit fontScale="90000"/>
          </a:bodyPr>
          <a:lstStyle/>
          <a:p>
            <a:r>
              <a:rPr lang="en-US" dirty="0">
                <a:solidFill>
                  <a:schemeClr val="accent4"/>
                </a:solidFill>
                <a:latin typeface="Bahnschrift SemiBold Condensed" panose="020B0502040204020203" pitchFamily="34" charset="0"/>
              </a:rPr>
              <a:t>Config Server with Dev Profile </a:t>
            </a:r>
            <a:endParaRPr lang="en-IN" dirty="0">
              <a:solidFill>
                <a:schemeClr val="accent4"/>
              </a:solidFill>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25F99453-8F65-B7A0-EB80-38CA2CD10B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06" y="1007706"/>
            <a:ext cx="8957388" cy="5701004"/>
          </a:xfrm>
        </p:spPr>
      </p:pic>
    </p:spTree>
    <p:extLst>
      <p:ext uri="{BB962C8B-B14F-4D97-AF65-F5344CB8AC3E}">
        <p14:creationId xmlns:p14="http://schemas.microsoft.com/office/powerpoint/2010/main" val="410702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CEAE-E754-4A28-E106-2BFC953B1915}"/>
              </a:ext>
            </a:extLst>
          </p:cNvPr>
          <p:cNvSpPr>
            <a:spLocks noGrp="1"/>
          </p:cNvSpPr>
          <p:nvPr>
            <p:ph type="title"/>
          </p:nvPr>
        </p:nvSpPr>
        <p:spPr>
          <a:xfrm>
            <a:off x="664223" y="121298"/>
            <a:ext cx="7815554" cy="970383"/>
          </a:xfrm>
        </p:spPr>
        <p:txBody>
          <a:bodyPr>
            <a:normAutofit/>
          </a:bodyPr>
          <a:lstStyle/>
          <a:p>
            <a:r>
              <a:rPr lang="en-US" dirty="0">
                <a:solidFill>
                  <a:srgbClr val="FFFF00"/>
                </a:solidFill>
                <a:latin typeface="Bahnschrift SemiBold Condensed" panose="020B0502040204020203" pitchFamily="34" charset="0"/>
              </a:rPr>
              <a:t>Spring Cloud Eureka server &amp; client</a:t>
            </a:r>
            <a:endParaRPr lang="en-IN" dirty="0">
              <a:solidFill>
                <a:srgbClr val="FFFF00"/>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960061E5-73CB-3DF4-90DF-E99C97B52CF3}"/>
              </a:ext>
            </a:extLst>
          </p:cNvPr>
          <p:cNvSpPr>
            <a:spLocks noGrp="1"/>
          </p:cNvSpPr>
          <p:nvPr>
            <p:ph idx="1"/>
          </p:nvPr>
        </p:nvSpPr>
        <p:spPr>
          <a:xfrm>
            <a:off x="376724" y="2937932"/>
            <a:ext cx="7886700" cy="3798769"/>
          </a:xfrm>
        </p:spPr>
        <p:txBody>
          <a:bodyPr>
            <a:normAutofit/>
          </a:bodyPr>
          <a:lstStyle/>
          <a:p>
            <a:pPr algn="l">
              <a:buFont typeface="Wingdings" panose="05000000000000000000" pitchFamily="2" charset="2"/>
              <a:buChar char="Ø"/>
            </a:pPr>
            <a:r>
              <a:rPr lang="en-US" b="1" i="0" dirty="0">
                <a:solidFill>
                  <a:srgbClr val="FFFF00"/>
                </a:solidFill>
                <a:effectLst/>
                <a:latin typeface="Söhne"/>
              </a:rPr>
              <a:t>Eureka Server:</a:t>
            </a:r>
            <a:endParaRPr lang="en-US" b="0" i="0" dirty="0">
              <a:solidFill>
                <a:srgbClr val="FFFF00"/>
              </a:solidFill>
              <a:effectLst/>
              <a:latin typeface="Söhne"/>
            </a:endParaRPr>
          </a:p>
          <a:p>
            <a:pPr lvl="1">
              <a:buFont typeface="Wingdings" panose="05000000000000000000" pitchFamily="2" charset="2"/>
              <a:buChar char="ü"/>
            </a:pPr>
            <a:r>
              <a:rPr lang="en-US" b="0" i="0" dirty="0">
                <a:solidFill>
                  <a:schemeClr val="bg1"/>
                </a:solidFill>
                <a:effectLst/>
                <a:latin typeface="Söhne"/>
              </a:rPr>
              <a:t>Eureka Server is the central component responsible for managing and tracking the availability of microservices within a distributed system. It serves as the service registry where microservices register themselves upon startup and deregister when they shut down. </a:t>
            </a:r>
          </a:p>
          <a:p>
            <a:pPr algn="l">
              <a:buFont typeface="Wingdings" panose="05000000000000000000" pitchFamily="2" charset="2"/>
              <a:buChar char="Ø"/>
            </a:pPr>
            <a:r>
              <a:rPr lang="en-US" b="1" i="0" dirty="0">
                <a:solidFill>
                  <a:srgbClr val="FFFF00"/>
                </a:solidFill>
                <a:effectLst/>
                <a:latin typeface="Söhne"/>
              </a:rPr>
              <a:t>Eureka Client</a:t>
            </a:r>
            <a:r>
              <a:rPr lang="en-US" b="1" i="0" dirty="0">
                <a:solidFill>
                  <a:schemeClr val="bg1"/>
                </a:solidFill>
                <a:effectLst/>
                <a:latin typeface="Söhne"/>
              </a:rPr>
              <a:t>:</a:t>
            </a:r>
            <a:endParaRPr lang="en-US" b="0" i="0" dirty="0">
              <a:solidFill>
                <a:schemeClr val="bg1"/>
              </a:solidFill>
              <a:effectLst/>
              <a:latin typeface="Söhne"/>
            </a:endParaRPr>
          </a:p>
          <a:p>
            <a:pPr lvl="1">
              <a:buFont typeface="Wingdings" panose="05000000000000000000" pitchFamily="2" charset="2"/>
              <a:buChar char="ü"/>
            </a:pPr>
            <a:r>
              <a:rPr lang="en-US" b="0" i="0" dirty="0">
                <a:solidFill>
                  <a:schemeClr val="bg1"/>
                </a:solidFill>
                <a:effectLst/>
                <a:latin typeface="Söhne"/>
              </a:rPr>
              <a:t>Eureka Client is a library integrated into each microservice that wants to participate in service registration and discovery. </a:t>
            </a:r>
          </a:p>
        </p:txBody>
      </p:sp>
    </p:spTree>
    <p:extLst>
      <p:ext uri="{BB962C8B-B14F-4D97-AF65-F5344CB8AC3E}">
        <p14:creationId xmlns:p14="http://schemas.microsoft.com/office/powerpoint/2010/main" val="3000958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3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E679-9BEC-5BA3-2F82-69404275F32E}"/>
              </a:ext>
            </a:extLst>
          </p:cNvPr>
          <p:cNvSpPr>
            <a:spLocks noGrp="1"/>
          </p:cNvSpPr>
          <p:nvPr>
            <p:ph type="title"/>
          </p:nvPr>
        </p:nvSpPr>
        <p:spPr>
          <a:xfrm>
            <a:off x="628650" y="103870"/>
            <a:ext cx="7886700" cy="847854"/>
          </a:xfrm>
        </p:spPr>
        <p:txBody>
          <a:bodyPr/>
          <a:lstStyle/>
          <a:p>
            <a:r>
              <a:rPr lang="en-IN" dirty="0">
                <a:solidFill>
                  <a:schemeClr val="accent4"/>
                </a:solidFill>
                <a:latin typeface="Bahnschrift SemiBold Condensed" panose="020B0502040204020203" pitchFamily="34" charset="0"/>
              </a:rPr>
              <a:t> Self-registration pattern in Eureka</a:t>
            </a:r>
          </a:p>
        </p:txBody>
      </p:sp>
      <p:sp>
        <p:nvSpPr>
          <p:cNvPr id="3" name="Content Placeholder 2">
            <a:extLst>
              <a:ext uri="{FF2B5EF4-FFF2-40B4-BE49-F238E27FC236}">
                <a16:creationId xmlns:a16="http://schemas.microsoft.com/office/drawing/2014/main" id="{6C974DAF-2D1D-DC43-8B87-6B0B0A5355F6}"/>
              </a:ext>
            </a:extLst>
          </p:cNvPr>
          <p:cNvSpPr>
            <a:spLocks noGrp="1"/>
          </p:cNvSpPr>
          <p:nvPr>
            <p:ph idx="1"/>
          </p:nvPr>
        </p:nvSpPr>
        <p:spPr>
          <a:xfrm>
            <a:off x="115466" y="951724"/>
            <a:ext cx="7886700" cy="5906275"/>
          </a:xfrm>
        </p:spPr>
        <p:txBody>
          <a:bodyPr>
            <a:normAutofit fontScale="62500" lnSpcReduction="20000"/>
          </a:bodyPr>
          <a:lstStyle/>
          <a:p>
            <a:pPr marL="0" indent="0">
              <a:buNone/>
            </a:pPr>
            <a:r>
              <a:rPr lang="en-US" dirty="0">
                <a:solidFill>
                  <a:schemeClr val="bg1"/>
                </a:solidFill>
              </a:rPr>
              <a:t>	The self-registration pattern in Eureka refers to the capability of a microservice to autonomously register itself with the Eureka server when it starts up, and to remove itself from the registry when it shuts down. This is a fundamental feature of Eureka that enables dynamic service discovery.</a:t>
            </a:r>
          </a:p>
          <a:p>
            <a:pPr marL="0" indent="0">
              <a:buNone/>
            </a:pPr>
            <a:r>
              <a:rPr lang="en-US" dirty="0">
                <a:solidFill>
                  <a:schemeClr val="bg1"/>
                </a:solidFill>
              </a:rPr>
              <a:t>Here's how the self-registration pattern works in </a:t>
            </a:r>
          </a:p>
          <a:p>
            <a:pPr>
              <a:buFont typeface="Wingdings" panose="05000000000000000000" pitchFamily="2" charset="2"/>
              <a:buChar char="Ø"/>
            </a:pPr>
            <a:r>
              <a:rPr lang="en-US" dirty="0">
                <a:solidFill>
                  <a:srgbClr val="FFC000"/>
                </a:solidFill>
              </a:rPr>
              <a:t>Eureka:Service Startup:</a:t>
            </a:r>
          </a:p>
          <a:p>
            <a:pPr marL="0" indent="0">
              <a:buNone/>
            </a:pPr>
            <a:r>
              <a:rPr lang="en-US" dirty="0">
                <a:solidFill>
                  <a:schemeClr val="bg1"/>
                </a:solidFill>
              </a:rPr>
              <a:t>	When a microservice starts up, it contains a piece of client code (provided by the Eureka client library) that's responsible for registering the service with the Eureka server.The client sends an HTTP POST request to the Eureka server's registration endpoint, providing information about itself, such as service name, host, port, etc.</a:t>
            </a:r>
          </a:p>
          <a:p>
            <a:pPr>
              <a:buFont typeface="Wingdings" panose="05000000000000000000" pitchFamily="2" charset="2"/>
              <a:buChar char="Ø"/>
            </a:pPr>
            <a:r>
              <a:rPr lang="en-US" dirty="0">
                <a:solidFill>
                  <a:srgbClr val="FFC000"/>
                </a:solidFill>
              </a:rPr>
              <a:t>Service Registration:</a:t>
            </a:r>
          </a:p>
          <a:p>
            <a:pPr marL="0" indent="0">
              <a:buNone/>
            </a:pPr>
            <a:r>
              <a:rPr lang="en-US" dirty="0">
                <a:solidFill>
                  <a:schemeClr val="bg1"/>
                </a:solidFill>
              </a:rPr>
              <a:t>	The Eureka server receives the registration request and stores the information in its registry.The server now knows that a new instance of the service is available.</a:t>
            </a:r>
          </a:p>
          <a:p>
            <a:pPr>
              <a:buFont typeface="Wingdings" panose="05000000000000000000" pitchFamily="2" charset="2"/>
              <a:buChar char="Ø"/>
            </a:pPr>
            <a:r>
              <a:rPr lang="en-US" dirty="0">
                <a:solidFill>
                  <a:srgbClr val="FFC000"/>
                </a:solidFill>
              </a:rPr>
              <a:t>Service Discovery:</a:t>
            </a:r>
          </a:p>
          <a:p>
            <a:pPr marL="0" indent="0">
              <a:buNone/>
            </a:pPr>
            <a:r>
              <a:rPr lang="en-US" dirty="0">
                <a:solidFill>
                  <a:schemeClr val="bg1"/>
                </a:solidFill>
              </a:rPr>
              <a:t>	Other microservices that need to communicate with this newly registered service can query the Eureka server for information.The Eureka client library in those services allows them to make requests like "Give me the available instances of service X.“</a:t>
            </a:r>
          </a:p>
          <a:p>
            <a:pPr>
              <a:buFont typeface="Wingdings" panose="05000000000000000000" pitchFamily="2" charset="2"/>
              <a:buChar char="Ø"/>
            </a:pPr>
            <a:r>
              <a:rPr lang="en-US" dirty="0">
                <a:solidFill>
                  <a:srgbClr val="FFC000"/>
                </a:solidFill>
              </a:rPr>
              <a:t>Graceful Shutdown:</a:t>
            </a:r>
          </a:p>
          <a:p>
            <a:pPr marL="0" indent="0">
              <a:buNone/>
            </a:pPr>
            <a:r>
              <a:rPr lang="en-US" dirty="0">
                <a:solidFill>
                  <a:schemeClr val="bg1"/>
                </a:solidFill>
              </a:rPr>
              <a:t>	When a service instance is gracefully shut down, it can send a deregistration request to the Eureka server, informing it that it's going offline.</a:t>
            </a:r>
          </a:p>
          <a:p>
            <a:pPr marL="0" indent="0">
              <a:buNone/>
            </a:pPr>
            <a:endParaRPr lang="en-US" dirty="0">
              <a:solidFill>
                <a:schemeClr val="bg1"/>
              </a:solidFill>
            </a:endParaRPr>
          </a:p>
          <a:p>
            <a:pPr marL="0" indent="0">
              <a:buNone/>
            </a:pPr>
            <a:endParaRPr lang="en-IN" dirty="0">
              <a:solidFill>
                <a:schemeClr val="bg1"/>
              </a:solidFill>
            </a:endParaRPr>
          </a:p>
        </p:txBody>
      </p:sp>
    </p:spTree>
    <p:extLst>
      <p:ext uri="{BB962C8B-B14F-4D97-AF65-F5344CB8AC3E}">
        <p14:creationId xmlns:p14="http://schemas.microsoft.com/office/powerpoint/2010/main" val="331235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4B02F-F3B2-98B8-F505-366E60D64847}"/>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Registering With Eureka Server</a:t>
            </a:r>
            <a:endParaRPr lang="en-IN" dirty="0">
              <a:solidFill>
                <a:schemeClr val="accent4"/>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2B48ACF0-B893-691F-55FF-C97B74347AF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429764E-9170-CC03-84A9-776F5BAD4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72" y="1548883"/>
            <a:ext cx="8391720" cy="5047860"/>
          </a:xfrm>
          <a:prstGeom prst="rect">
            <a:avLst/>
          </a:prstGeom>
        </p:spPr>
      </p:pic>
    </p:spTree>
    <p:extLst>
      <p:ext uri="{BB962C8B-B14F-4D97-AF65-F5344CB8AC3E}">
        <p14:creationId xmlns:p14="http://schemas.microsoft.com/office/powerpoint/2010/main" val="793100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FFE2-0355-D199-7F70-A4580A372BFA}"/>
              </a:ext>
            </a:extLst>
          </p:cNvPr>
          <p:cNvSpPr>
            <a:spLocks noGrp="1"/>
          </p:cNvSpPr>
          <p:nvPr>
            <p:ph type="title"/>
          </p:nvPr>
        </p:nvSpPr>
        <p:spPr>
          <a:xfrm>
            <a:off x="998375" y="0"/>
            <a:ext cx="6895322" cy="839756"/>
          </a:xfrm>
        </p:spPr>
        <p:txBody>
          <a:bodyPr>
            <a:normAutofit/>
          </a:bodyPr>
          <a:lstStyle/>
          <a:p>
            <a:pPr algn="ctr"/>
            <a:r>
              <a:rPr lang="en-US" dirty="0">
                <a:solidFill>
                  <a:schemeClr val="accent4"/>
                </a:solidFill>
                <a:latin typeface="Bahnschrift SemiBold Condensed" panose="020B0502040204020203" pitchFamily="34" charset="0"/>
              </a:rPr>
              <a:t>Eureka Before Resigtering Services</a:t>
            </a:r>
            <a:endParaRPr lang="en-IN" dirty="0">
              <a:solidFill>
                <a:schemeClr val="accent4"/>
              </a:solidFill>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C30DCCC3-4B0E-8A86-8379-405E5FD883DB}"/>
              </a:ext>
            </a:extLst>
          </p:cNvPr>
          <p:cNvPicPr>
            <a:picLocks noGrp="1" noChangeAspect="1"/>
          </p:cNvPicPr>
          <p:nvPr>
            <p:ph idx="1"/>
          </p:nvPr>
        </p:nvPicPr>
        <p:blipFill>
          <a:blip r:embed="rId2"/>
          <a:stretch>
            <a:fillRect/>
          </a:stretch>
        </p:blipFill>
        <p:spPr>
          <a:xfrm>
            <a:off x="121298" y="1073020"/>
            <a:ext cx="8836090" cy="5477070"/>
          </a:xfrm>
        </p:spPr>
      </p:pic>
    </p:spTree>
    <p:extLst>
      <p:ext uri="{BB962C8B-B14F-4D97-AF65-F5344CB8AC3E}">
        <p14:creationId xmlns:p14="http://schemas.microsoft.com/office/powerpoint/2010/main" val="1628969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2B08-D43F-987C-F446-940CD75D8445}"/>
              </a:ext>
            </a:extLst>
          </p:cNvPr>
          <p:cNvSpPr>
            <a:spLocks noGrp="1"/>
          </p:cNvSpPr>
          <p:nvPr>
            <p:ph type="title"/>
          </p:nvPr>
        </p:nvSpPr>
        <p:spPr>
          <a:xfrm>
            <a:off x="628650" y="365126"/>
            <a:ext cx="7886700" cy="931829"/>
          </a:xfrm>
        </p:spPr>
        <p:txBody>
          <a:bodyPr/>
          <a:lstStyle/>
          <a:p>
            <a:r>
              <a:rPr lang="en-US" dirty="0">
                <a:solidFill>
                  <a:schemeClr val="accent4"/>
                </a:solidFill>
                <a:latin typeface="Bahnschrift SemiBold Condensed" panose="020B0502040204020203" pitchFamily="34" charset="0"/>
              </a:rPr>
              <a:t>Eureka With Registered Services</a:t>
            </a:r>
            <a:endParaRPr lang="en-IN" dirty="0">
              <a:solidFill>
                <a:schemeClr val="accent4"/>
              </a:solidFill>
              <a:latin typeface="Bahnschrift SemiBold Condensed" panose="020B0502040204020203" pitchFamily="34" charset="0"/>
            </a:endParaRPr>
          </a:p>
        </p:txBody>
      </p:sp>
      <p:sp>
        <p:nvSpPr>
          <p:cNvPr id="9" name="Content Placeholder 8">
            <a:extLst>
              <a:ext uri="{FF2B5EF4-FFF2-40B4-BE49-F238E27FC236}">
                <a16:creationId xmlns:a16="http://schemas.microsoft.com/office/drawing/2014/main" id="{91E58228-904B-DA63-85B1-68777A8CA004}"/>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870CFC62-F24C-937E-E0D0-28C0FFE470EE}"/>
              </a:ext>
            </a:extLst>
          </p:cNvPr>
          <p:cNvPicPr>
            <a:picLocks noChangeAspect="1"/>
          </p:cNvPicPr>
          <p:nvPr/>
        </p:nvPicPr>
        <p:blipFill>
          <a:blip r:embed="rId2"/>
          <a:stretch>
            <a:fillRect/>
          </a:stretch>
        </p:blipFill>
        <p:spPr>
          <a:xfrm>
            <a:off x="0" y="1589564"/>
            <a:ext cx="9144000" cy="4903310"/>
          </a:xfrm>
          <a:prstGeom prst="rect">
            <a:avLst/>
          </a:prstGeom>
        </p:spPr>
      </p:pic>
    </p:spTree>
    <p:extLst>
      <p:ext uri="{BB962C8B-B14F-4D97-AF65-F5344CB8AC3E}">
        <p14:creationId xmlns:p14="http://schemas.microsoft.com/office/powerpoint/2010/main" val="735058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A81A-BE33-41FC-A3A5-AF37BA23C0DD}"/>
              </a:ext>
            </a:extLst>
          </p:cNvPr>
          <p:cNvSpPr>
            <a:spLocks noGrp="1"/>
          </p:cNvSpPr>
          <p:nvPr>
            <p:ph type="title"/>
          </p:nvPr>
        </p:nvSpPr>
        <p:spPr>
          <a:xfrm>
            <a:off x="5075852" y="-177282"/>
            <a:ext cx="3439497" cy="1867971"/>
          </a:xfrm>
        </p:spPr>
        <p:txBody>
          <a:bodyPr/>
          <a:lstStyle/>
          <a:p>
            <a:r>
              <a:rPr lang="en-IN" dirty="0">
                <a:solidFill>
                  <a:srgbClr val="FFC000"/>
                </a:solidFill>
                <a:latin typeface="Bahnschrift SemiBold Condensed" panose="020B0502040204020203" pitchFamily="34" charset="0"/>
              </a:rPr>
              <a:t>Feign</a:t>
            </a:r>
          </a:p>
        </p:txBody>
      </p:sp>
      <p:sp>
        <p:nvSpPr>
          <p:cNvPr id="3" name="Content Placeholder 2">
            <a:extLst>
              <a:ext uri="{FF2B5EF4-FFF2-40B4-BE49-F238E27FC236}">
                <a16:creationId xmlns:a16="http://schemas.microsoft.com/office/drawing/2014/main" id="{B36414CF-4B7B-81F1-D87E-5613F20926C1}"/>
              </a:ext>
            </a:extLst>
          </p:cNvPr>
          <p:cNvSpPr>
            <a:spLocks noGrp="1"/>
          </p:cNvSpPr>
          <p:nvPr>
            <p:ph idx="1"/>
          </p:nvPr>
        </p:nvSpPr>
        <p:spPr>
          <a:xfrm>
            <a:off x="3974841" y="1455576"/>
            <a:ext cx="4926563" cy="5271795"/>
          </a:xfrm>
        </p:spPr>
        <p:txBody>
          <a:bodyPr>
            <a:normAutofit fontScale="92500"/>
          </a:bodyPr>
          <a:lstStyle/>
          <a:p>
            <a:r>
              <a:rPr lang="en-US" b="0" i="0" dirty="0">
                <a:solidFill>
                  <a:schemeClr val="bg1"/>
                </a:solidFill>
                <a:effectLst/>
                <a:latin typeface="Modern No. 20" panose="02070704070505020303" pitchFamily="18" charset="0"/>
              </a:rPr>
              <a:t>Feign is a declarative web service client framework that simplifies the process of making HTTP requests to other services in a microservices architecture. It is part of the larger Spring Cloud ecosystem and is commonly used with Spring Boot applications.</a:t>
            </a:r>
          </a:p>
          <a:p>
            <a:r>
              <a:rPr lang="en-US" b="0" i="0" dirty="0">
                <a:solidFill>
                  <a:schemeClr val="bg1"/>
                </a:solidFill>
                <a:effectLst/>
                <a:latin typeface="Modern No. 20" panose="02070704070505020303" pitchFamily="18" charset="0"/>
              </a:rPr>
              <a:t> Feign allows developers to write HTTP clients in a more straightforward and declarative manner, making it easier to interact with RESTful web services.</a:t>
            </a:r>
            <a:endParaRPr lang="en-IN" dirty="0">
              <a:solidFill>
                <a:schemeClr val="bg1"/>
              </a:solidFill>
              <a:latin typeface="Modern No. 20" panose="02070704070505020303" pitchFamily="18" charset="0"/>
            </a:endParaRPr>
          </a:p>
        </p:txBody>
      </p:sp>
    </p:spTree>
    <p:extLst>
      <p:ext uri="{BB962C8B-B14F-4D97-AF65-F5344CB8AC3E}">
        <p14:creationId xmlns:p14="http://schemas.microsoft.com/office/powerpoint/2010/main" val="1599605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B6C805-C937-D60E-3D19-DB46656720E3}"/>
              </a:ext>
            </a:extLst>
          </p:cNvPr>
          <p:cNvSpPr>
            <a:spLocks noGrp="1"/>
          </p:cNvSpPr>
          <p:nvPr>
            <p:ph type="title"/>
          </p:nvPr>
        </p:nvSpPr>
        <p:spPr>
          <a:xfrm>
            <a:off x="199441" y="177184"/>
            <a:ext cx="7886700" cy="1325563"/>
          </a:xfrm>
        </p:spPr>
        <p:txBody>
          <a:bodyPr/>
          <a:lstStyle/>
          <a:p>
            <a:pPr algn="ctr"/>
            <a:r>
              <a:rPr lang="en-IN" dirty="0">
                <a:solidFill>
                  <a:schemeClr val="accent4"/>
                </a:solidFill>
                <a:latin typeface="Bahnschrift SemiBold Condensed" panose="020B0502040204020203" pitchFamily="34" charset="0"/>
              </a:rPr>
              <a:t>Team Members</a:t>
            </a:r>
          </a:p>
        </p:txBody>
      </p:sp>
      <p:sp>
        <p:nvSpPr>
          <p:cNvPr id="4" name="Content Placeholder 3">
            <a:extLst>
              <a:ext uri="{FF2B5EF4-FFF2-40B4-BE49-F238E27FC236}">
                <a16:creationId xmlns:a16="http://schemas.microsoft.com/office/drawing/2014/main" id="{B0B25992-A958-7783-4069-170853208CE1}"/>
              </a:ext>
            </a:extLst>
          </p:cNvPr>
          <p:cNvSpPr>
            <a:spLocks noGrp="1"/>
          </p:cNvSpPr>
          <p:nvPr>
            <p:ph idx="1"/>
          </p:nvPr>
        </p:nvSpPr>
        <p:spPr>
          <a:xfrm>
            <a:off x="1586203" y="2760132"/>
            <a:ext cx="6854501" cy="4097867"/>
          </a:xfrm>
        </p:spPr>
        <p:txBody>
          <a:bodyPr>
            <a:normAutofit fontScale="92500" lnSpcReduction="10000"/>
          </a:bodyPr>
          <a:lstStyle/>
          <a:p>
            <a:pPr marL="0" indent="0">
              <a:buNone/>
            </a:pPr>
            <a:r>
              <a:rPr lang="en-IN" dirty="0">
                <a:solidFill>
                  <a:schemeClr val="bg1"/>
                </a:solidFill>
                <a:latin typeface="Arial Black" panose="020B0A04020102020204" pitchFamily="34" charset="0"/>
              </a:rPr>
              <a:t>1.Anchal Kumari</a:t>
            </a:r>
          </a:p>
          <a:p>
            <a:pPr marL="0" indent="0">
              <a:buNone/>
            </a:pPr>
            <a:r>
              <a:rPr lang="en-IN" dirty="0">
                <a:solidFill>
                  <a:schemeClr val="bg1"/>
                </a:solidFill>
                <a:latin typeface="Arial Black" panose="020B0A04020102020204" pitchFamily="34" charset="0"/>
              </a:rPr>
              <a:t>2.Dhanush M</a:t>
            </a:r>
          </a:p>
          <a:p>
            <a:pPr marL="0" indent="0">
              <a:buNone/>
            </a:pPr>
            <a:r>
              <a:rPr lang="en-IN" dirty="0">
                <a:solidFill>
                  <a:schemeClr val="bg1"/>
                </a:solidFill>
                <a:latin typeface="Arial Black" panose="020B0A04020102020204" pitchFamily="34" charset="0"/>
              </a:rPr>
              <a:t>3.Geddada Navya Teja</a:t>
            </a:r>
          </a:p>
          <a:p>
            <a:pPr marL="0" indent="0">
              <a:buNone/>
            </a:pPr>
            <a:r>
              <a:rPr lang="en-IN" dirty="0">
                <a:solidFill>
                  <a:schemeClr val="bg1"/>
                </a:solidFill>
                <a:latin typeface="Arial Black" panose="020B0A04020102020204" pitchFamily="34" charset="0"/>
              </a:rPr>
              <a:t>4.GokulaKrishnan Murugan</a:t>
            </a:r>
          </a:p>
          <a:p>
            <a:pPr marL="0" indent="0">
              <a:buNone/>
            </a:pPr>
            <a:r>
              <a:rPr lang="en-IN" dirty="0">
                <a:solidFill>
                  <a:schemeClr val="bg1"/>
                </a:solidFill>
                <a:latin typeface="Arial Black" panose="020B0A04020102020204" pitchFamily="34" charset="0"/>
              </a:rPr>
              <a:t>5.Pradeep Kumar N</a:t>
            </a:r>
          </a:p>
          <a:p>
            <a:pPr marL="0" indent="0">
              <a:buNone/>
            </a:pPr>
            <a:r>
              <a:rPr lang="en-IN" dirty="0">
                <a:solidFill>
                  <a:schemeClr val="bg1"/>
                </a:solidFill>
                <a:latin typeface="Arial Black" panose="020B0A04020102020204" pitchFamily="34" charset="0"/>
              </a:rPr>
              <a:t>6.Nashat Fatima</a:t>
            </a:r>
          </a:p>
          <a:p>
            <a:pPr marL="0" indent="0">
              <a:buNone/>
            </a:pPr>
            <a:r>
              <a:rPr lang="en-IN" dirty="0">
                <a:solidFill>
                  <a:schemeClr val="bg1"/>
                </a:solidFill>
                <a:latin typeface="Arial Black" panose="020B0A04020102020204" pitchFamily="34" charset="0"/>
              </a:rPr>
              <a:t>7.Prerana Mohapatra</a:t>
            </a:r>
          </a:p>
          <a:p>
            <a:pPr marL="0" indent="0">
              <a:buNone/>
            </a:pPr>
            <a:r>
              <a:rPr lang="en-IN" dirty="0">
                <a:solidFill>
                  <a:schemeClr val="bg1"/>
                </a:solidFill>
                <a:latin typeface="Arial Black" panose="020B0A04020102020204" pitchFamily="34" charset="0"/>
              </a:rPr>
              <a:t>8.Gyanenjay Rout</a:t>
            </a:r>
          </a:p>
          <a:p>
            <a:pPr marL="0" indent="0">
              <a:buNone/>
            </a:pPr>
            <a:r>
              <a:rPr lang="en-IN" dirty="0">
                <a:solidFill>
                  <a:schemeClr val="bg1"/>
                </a:solidFill>
                <a:latin typeface="Arial Black" panose="020B0A04020102020204" pitchFamily="34" charset="0"/>
              </a:rPr>
              <a:t>9.Nerella Shiva Theja</a:t>
            </a:r>
          </a:p>
        </p:txBody>
      </p:sp>
    </p:spTree>
    <p:extLst>
      <p:ext uri="{BB962C8B-B14F-4D97-AF65-F5344CB8AC3E}">
        <p14:creationId xmlns:p14="http://schemas.microsoft.com/office/powerpoint/2010/main" val="321319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2BE2-ED6C-31B8-5EF3-FC0211785722}"/>
              </a:ext>
            </a:extLst>
          </p:cNvPr>
          <p:cNvSpPr>
            <a:spLocks noGrp="1"/>
          </p:cNvSpPr>
          <p:nvPr>
            <p:ph type="title"/>
          </p:nvPr>
        </p:nvSpPr>
        <p:spPr>
          <a:noFill/>
        </p:spPr>
        <p:txBody>
          <a:bodyPr/>
          <a:lstStyle/>
          <a:p>
            <a:r>
              <a:rPr lang="en-US" dirty="0">
                <a:solidFill>
                  <a:srgbClr val="FFC000"/>
                </a:solidFill>
                <a:latin typeface="Bahnschrift SemiBold Condensed" panose="020B0502040204020203" pitchFamily="34" charset="0"/>
              </a:rPr>
              <a:t>Resilience4j -Circuit Breaker</a:t>
            </a:r>
            <a:endParaRPr lang="en-IN" dirty="0">
              <a:solidFill>
                <a:srgbClr val="FFC000"/>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C68BD6AA-1FFE-CD86-C0B2-78A0C9C3968B}"/>
              </a:ext>
            </a:extLst>
          </p:cNvPr>
          <p:cNvSpPr>
            <a:spLocks noGrp="1"/>
          </p:cNvSpPr>
          <p:nvPr>
            <p:ph idx="1"/>
          </p:nvPr>
        </p:nvSpPr>
        <p:spPr>
          <a:xfrm>
            <a:off x="628650" y="1825624"/>
            <a:ext cx="7886700" cy="4761787"/>
          </a:xfrm>
        </p:spPr>
        <p:txBody>
          <a:bodyPr/>
          <a:lstStyle/>
          <a:p>
            <a:pPr>
              <a:buFont typeface="Wingdings" panose="05000000000000000000" pitchFamily="2" charset="2"/>
              <a:buChar char="§"/>
            </a:pPr>
            <a:r>
              <a:rPr lang="en-US" sz="2800" dirty="0">
                <a:solidFill>
                  <a:schemeClr val="bg1"/>
                </a:solidFill>
              </a:rPr>
              <a:t>Resilience4j provides higher-order functions (decorators) to enhance any functional interface, lambda expression or method reference with a Circuit Breaker, Rate Limiter, Retry or Bulkhead</a:t>
            </a:r>
          </a:p>
          <a:p>
            <a:endParaRPr lang="en-IN" dirty="0">
              <a:solidFill>
                <a:schemeClr val="bg1"/>
              </a:solidFill>
            </a:endParaRPr>
          </a:p>
        </p:txBody>
      </p:sp>
      <p:pic>
        <p:nvPicPr>
          <p:cNvPr id="5" name="Picture 4">
            <a:extLst>
              <a:ext uri="{FF2B5EF4-FFF2-40B4-BE49-F238E27FC236}">
                <a16:creationId xmlns:a16="http://schemas.microsoft.com/office/drawing/2014/main" id="{0218BE95-65F9-1826-101D-327EF02EF785}"/>
              </a:ext>
            </a:extLst>
          </p:cNvPr>
          <p:cNvPicPr>
            <a:picLocks noChangeAspect="1"/>
          </p:cNvPicPr>
          <p:nvPr/>
        </p:nvPicPr>
        <p:blipFill>
          <a:blip r:embed="rId2"/>
          <a:stretch>
            <a:fillRect/>
          </a:stretch>
        </p:blipFill>
        <p:spPr>
          <a:xfrm>
            <a:off x="902678" y="3731149"/>
            <a:ext cx="6729043" cy="2545301"/>
          </a:xfrm>
          <a:prstGeom prst="rect">
            <a:avLst/>
          </a:prstGeom>
        </p:spPr>
      </p:pic>
    </p:spTree>
    <p:extLst>
      <p:ext uri="{BB962C8B-B14F-4D97-AF65-F5344CB8AC3E}">
        <p14:creationId xmlns:p14="http://schemas.microsoft.com/office/powerpoint/2010/main" val="284831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71D2C-B786-3C7F-0880-4747A41DF93D}"/>
              </a:ext>
            </a:extLst>
          </p:cNvPr>
          <p:cNvSpPr>
            <a:spLocks noGrp="1"/>
          </p:cNvSpPr>
          <p:nvPr>
            <p:ph type="title"/>
          </p:nvPr>
        </p:nvSpPr>
        <p:spPr>
          <a:xfrm>
            <a:off x="628650" y="365127"/>
            <a:ext cx="7886700" cy="854074"/>
          </a:xfrm>
        </p:spPr>
        <p:txBody>
          <a:bodyPr/>
          <a:lstStyle/>
          <a:p>
            <a:r>
              <a:rPr lang="en-US" dirty="0">
                <a:solidFill>
                  <a:schemeClr val="accent4"/>
                </a:solidFill>
                <a:latin typeface="Bahnschrift SemiBold Condensed" panose="020B0502040204020203" pitchFamily="34" charset="0"/>
              </a:rPr>
              <a:t>Circuit Breaker Events</a:t>
            </a:r>
            <a:endParaRPr lang="en-IN" dirty="0">
              <a:solidFill>
                <a:schemeClr val="accent4"/>
              </a:solidFill>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FC8F1C9B-AC6F-8AF5-076E-F111ABC4B2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898" y="1772816"/>
            <a:ext cx="8444204" cy="4637315"/>
          </a:xfrm>
        </p:spPr>
      </p:pic>
    </p:spTree>
    <p:extLst>
      <p:ext uri="{BB962C8B-B14F-4D97-AF65-F5344CB8AC3E}">
        <p14:creationId xmlns:p14="http://schemas.microsoft.com/office/powerpoint/2010/main" val="1103998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9ED0E-A2EF-C9C3-7FEA-F1A40D37466C}"/>
              </a:ext>
            </a:extLst>
          </p:cNvPr>
          <p:cNvSpPr>
            <a:spLocks noGrp="1"/>
          </p:cNvSpPr>
          <p:nvPr>
            <p:ph type="title"/>
          </p:nvPr>
        </p:nvSpPr>
        <p:spPr>
          <a:xfrm>
            <a:off x="4021666" y="365126"/>
            <a:ext cx="4493683" cy="1325563"/>
          </a:xfrm>
        </p:spPr>
        <p:txBody>
          <a:bodyPr/>
          <a:lstStyle/>
          <a:p>
            <a:r>
              <a:rPr lang="en-US" dirty="0">
                <a:solidFill>
                  <a:schemeClr val="accent4"/>
                </a:solidFill>
                <a:latin typeface="Bahnschrift SemiBold Condensed" panose="020B0502040204020203" pitchFamily="34" charset="0"/>
              </a:rPr>
              <a:t>Resilience4j - Retry </a:t>
            </a:r>
            <a:endParaRPr lang="en-IN" dirty="0">
              <a:solidFill>
                <a:schemeClr val="accent4"/>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04C40C24-345A-93B5-AC74-BC8D156D61CB}"/>
              </a:ext>
            </a:extLst>
          </p:cNvPr>
          <p:cNvSpPr>
            <a:spLocks noGrp="1"/>
          </p:cNvSpPr>
          <p:nvPr>
            <p:ph idx="1"/>
          </p:nvPr>
        </p:nvSpPr>
        <p:spPr>
          <a:xfrm>
            <a:off x="4878917" y="2113492"/>
            <a:ext cx="3943350" cy="4351338"/>
          </a:xfrm>
          <a:noFill/>
        </p:spPr>
        <p:txBody>
          <a:bodyPr/>
          <a:lstStyle/>
          <a:p>
            <a:pPr marL="0" indent="0">
              <a:buNone/>
            </a:pPr>
            <a:r>
              <a:rPr lang="en-US" dirty="0">
                <a:solidFill>
                  <a:schemeClr val="bg1"/>
                </a:solidFill>
              </a:rPr>
              <a:t>In Resilience4j, a retry event refers to the lifecycle events that occur during the execution of a decorated function when the retry mechanism is in action</a:t>
            </a:r>
            <a:r>
              <a:rPr lang="en-US" dirty="0"/>
              <a:t>.</a:t>
            </a:r>
            <a:endParaRPr lang="en-IN" dirty="0"/>
          </a:p>
        </p:txBody>
      </p:sp>
    </p:spTree>
    <p:extLst>
      <p:ext uri="{BB962C8B-B14F-4D97-AF65-F5344CB8AC3E}">
        <p14:creationId xmlns:p14="http://schemas.microsoft.com/office/powerpoint/2010/main" val="158617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FEC43-4C3D-4134-1A88-A32A49956BA2}"/>
              </a:ext>
            </a:extLst>
          </p:cNvPr>
          <p:cNvSpPr>
            <a:spLocks noGrp="1"/>
          </p:cNvSpPr>
          <p:nvPr>
            <p:ph type="title"/>
          </p:nvPr>
        </p:nvSpPr>
        <p:spPr>
          <a:xfrm>
            <a:off x="628650" y="365127"/>
            <a:ext cx="7886700" cy="803274"/>
          </a:xfrm>
        </p:spPr>
        <p:txBody>
          <a:bodyPr/>
          <a:lstStyle/>
          <a:p>
            <a:r>
              <a:rPr lang="en-US" dirty="0">
                <a:solidFill>
                  <a:schemeClr val="accent4"/>
                </a:solidFill>
                <a:latin typeface="Bahnschrift SemiBold Condensed" panose="020B0502040204020203" pitchFamily="34" charset="0"/>
              </a:rPr>
              <a:t>Retry Events</a:t>
            </a:r>
            <a:endParaRPr lang="en-IN" dirty="0">
              <a:solidFill>
                <a:schemeClr val="accent4"/>
              </a:solidFill>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601ECC35-88F5-660E-B5A9-D4D133B4BB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933" y="1617133"/>
            <a:ext cx="8348134" cy="4783667"/>
          </a:xfrm>
        </p:spPr>
      </p:pic>
    </p:spTree>
    <p:extLst>
      <p:ext uri="{BB962C8B-B14F-4D97-AF65-F5344CB8AC3E}">
        <p14:creationId xmlns:p14="http://schemas.microsoft.com/office/powerpoint/2010/main" val="2320452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42F55-CB72-9CF7-7DFB-ED9208D993EC}"/>
              </a:ext>
            </a:extLst>
          </p:cNvPr>
          <p:cNvSpPr>
            <a:spLocks noGrp="1"/>
          </p:cNvSpPr>
          <p:nvPr>
            <p:ph type="title"/>
          </p:nvPr>
        </p:nvSpPr>
        <p:spPr/>
        <p:txBody>
          <a:bodyPr/>
          <a:lstStyle/>
          <a:p>
            <a:r>
              <a:rPr lang="en-IN" dirty="0">
                <a:solidFill>
                  <a:srgbClr val="FF0000"/>
                </a:solidFill>
                <a:latin typeface="Arial Black" panose="020B0A04020102020204" pitchFamily="34" charset="0"/>
              </a:rPr>
              <a:t>Services</a:t>
            </a:r>
          </a:p>
        </p:txBody>
      </p:sp>
      <p:sp>
        <p:nvSpPr>
          <p:cNvPr id="3" name="Content Placeholder 2">
            <a:extLst>
              <a:ext uri="{FF2B5EF4-FFF2-40B4-BE49-F238E27FC236}">
                <a16:creationId xmlns:a16="http://schemas.microsoft.com/office/drawing/2014/main" id="{7675D42E-364B-AD5D-F2E6-5F48040E1A55}"/>
              </a:ext>
            </a:extLst>
          </p:cNvPr>
          <p:cNvSpPr>
            <a:spLocks noGrp="1"/>
          </p:cNvSpPr>
          <p:nvPr>
            <p:ph idx="1"/>
          </p:nvPr>
        </p:nvSpPr>
        <p:spPr>
          <a:xfrm>
            <a:off x="628650" y="2715207"/>
            <a:ext cx="7886700" cy="3461755"/>
          </a:xfrm>
        </p:spPr>
        <p:txBody>
          <a:bodyPr/>
          <a:lstStyle/>
          <a:p>
            <a:r>
              <a:rPr lang="en-IN" dirty="0">
                <a:solidFill>
                  <a:schemeClr val="bg1">
                    <a:lumMod val="95000"/>
                  </a:schemeClr>
                </a:solidFill>
                <a:latin typeface="Bodoni MT" panose="02070603080606020203" pitchFamily="18" charset="0"/>
              </a:rPr>
              <a:t>Admin Service</a:t>
            </a:r>
          </a:p>
          <a:p>
            <a:r>
              <a:rPr lang="en-IN" dirty="0">
                <a:solidFill>
                  <a:schemeClr val="bg1">
                    <a:lumMod val="95000"/>
                  </a:schemeClr>
                </a:solidFill>
                <a:latin typeface="Bodoni MT" panose="02070603080606020203" pitchFamily="18" charset="0"/>
              </a:rPr>
              <a:t>User Service </a:t>
            </a:r>
          </a:p>
          <a:p>
            <a:r>
              <a:rPr lang="en-IN" dirty="0">
                <a:solidFill>
                  <a:schemeClr val="bg1">
                    <a:lumMod val="95000"/>
                  </a:schemeClr>
                </a:solidFill>
                <a:latin typeface="Bodoni MT" panose="02070603080606020203" pitchFamily="18" charset="0"/>
              </a:rPr>
              <a:t>Menu Service</a:t>
            </a:r>
          </a:p>
          <a:p>
            <a:r>
              <a:rPr lang="en-IN" dirty="0">
                <a:solidFill>
                  <a:schemeClr val="bg1">
                    <a:lumMod val="95000"/>
                  </a:schemeClr>
                </a:solidFill>
                <a:latin typeface="Bodoni MT" panose="02070603080606020203" pitchFamily="18" charset="0"/>
              </a:rPr>
              <a:t>Table Service</a:t>
            </a:r>
          </a:p>
          <a:p>
            <a:r>
              <a:rPr lang="en-IN" dirty="0">
                <a:solidFill>
                  <a:schemeClr val="bg1">
                    <a:lumMod val="95000"/>
                  </a:schemeClr>
                </a:solidFill>
                <a:latin typeface="Bodoni MT" panose="02070603080606020203" pitchFamily="18" charset="0"/>
              </a:rPr>
              <a:t>Cafe Contact</a:t>
            </a:r>
          </a:p>
        </p:txBody>
      </p:sp>
    </p:spTree>
    <p:extLst>
      <p:ext uri="{BB962C8B-B14F-4D97-AF65-F5344CB8AC3E}">
        <p14:creationId xmlns:p14="http://schemas.microsoft.com/office/powerpoint/2010/main" val="387741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3E2CA-C003-18B3-7486-0E673B92C521}"/>
              </a:ext>
            </a:extLst>
          </p:cNvPr>
          <p:cNvSpPr>
            <a:spLocks noGrp="1"/>
          </p:cNvSpPr>
          <p:nvPr>
            <p:ph type="title"/>
          </p:nvPr>
        </p:nvSpPr>
        <p:spPr>
          <a:xfrm>
            <a:off x="382555" y="177281"/>
            <a:ext cx="7964843" cy="717225"/>
          </a:xfrm>
        </p:spPr>
        <p:txBody>
          <a:bodyPr/>
          <a:lstStyle/>
          <a:p>
            <a:r>
              <a:rPr lang="en-US" dirty="0">
                <a:solidFill>
                  <a:schemeClr val="accent4"/>
                </a:solidFill>
                <a:latin typeface="Bahnschrift SemiBold Condensed" panose="020B0502040204020203" pitchFamily="34" charset="0"/>
              </a:rPr>
              <a:t>Admin Service</a:t>
            </a:r>
            <a:endParaRPr lang="en-IN" dirty="0">
              <a:solidFill>
                <a:schemeClr val="accent4"/>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CE974464-070A-EA48-73DD-F815D0807768}"/>
              </a:ext>
            </a:extLst>
          </p:cNvPr>
          <p:cNvSpPr>
            <a:spLocks noGrp="1"/>
          </p:cNvSpPr>
          <p:nvPr>
            <p:ph idx="1"/>
          </p:nvPr>
        </p:nvSpPr>
        <p:spPr>
          <a:xfrm>
            <a:off x="149289" y="1082351"/>
            <a:ext cx="7641771" cy="5598368"/>
          </a:xfrm>
        </p:spPr>
        <p:txBody>
          <a:bodyPr>
            <a:normAutofit fontScale="85000" lnSpcReduction="20000"/>
          </a:bodyPr>
          <a:lstStyle/>
          <a:p>
            <a:pPr>
              <a:buFont typeface="Wingdings" panose="05000000000000000000" pitchFamily="2" charset="2"/>
              <a:buChar char="v"/>
            </a:pPr>
            <a:r>
              <a:rPr lang="en-US" dirty="0">
                <a:solidFill>
                  <a:schemeClr val="bg1"/>
                </a:solidFill>
              </a:rPr>
              <a:t>The Admin Service is a crucial component in our system, responsible for managing administrative users within our application ecosystem. </a:t>
            </a:r>
          </a:p>
          <a:p>
            <a:pPr>
              <a:buFont typeface="Wingdings" panose="05000000000000000000" pitchFamily="2" charset="2"/>
              <a:buChar char="v"/>
            </a:pPr>
            <a:r>
              <a:rPr lang="en-US" dirty="0">
                <a:solidFill>
                  <a:schemeClr val="bg1"/>
                </a:solidFill>
              </a:rPr>
              <a:t>It provides essential functionalities for adding new administrators and viewing existing ones. This service plays a pivotal role in ensuring the security and integrity of our platform.</a:t>
            </a:r>
          </a:p>
          <a:p>
            <a:pPr>
              <a:buFont typeface="Wingdings" panose="05000000000000000000" pitchFamily="2" charset="2"/>
              <a:buChar char="v"/>
            </a:pPr>
            <a:r>
              <a:rPr lang="en-US" dirty="0">
                <a:solidFill>
                  <a:schemeClr val="accent4"/>
                </a:solidFill>
              </a:rPr>
              <a:t>Add New Admins:</a:t>
            </a:r>
          </a:p>
          <a:p>
            <a:pPr marL="0" indent="0">
              <a:buNone/>
            </a:pPr>
            <a:r>
              <a:rPr lang="en-US" dirty="0">
                <a:solidFill>
                  <a:schemeClr val="bg1"/>
                </a:solidFill>
              </a:rPr>
              <a:t>	The Admin Service allows authorized users to add new administrators to the system. This functionality is vital for expanding our administrative team and granting appropriate privileges.</a:t>
            </a:r>
          </a:p>
          <a:p>
            <a:pPr>
              <a:buFont typeface="Wingdings" panose="05000000000000000000" pitchFamily="2" charset="2"/>
              <a:buChar char="v"/>
            </a:pPr>
            <a:r>
              <a:rPr lang="en-US" dirty="0">
                <a:solidFill>
                  <a:schemeClr val="accent4"/>
                </a:solidFill>
              </a:rPr>
              <a:t>View Admin Details:</a:t>
            </a:r>
          </a:p>
          <a:p>
            <a:pPr marL="0" indent="0">
              <a:buNone/>
            </a:pPr>
            <a:r>
              <a:rPr lang="en-US" dirty="0">
                <a:solidFill>
                  <a:schemeClr val="bg1"/>
                </a:solidFill>
              </a:rPr>
              <a:t>	Administrators can retrieve comprehensive information about existing admins, including their names, contact details, roles, and other relevant attributes. This feature facilitates efficient management and oversight.</a:t>
            </a:r>
            <a:endParaRPr lang="en-IN" dirty="0">
              <a:solidFill>
                <a:schemeClr val="bg1"/>
              </a:solidFill>
            </a:endParaRPr>
          </a:p>
        </p:txBody>
      </p:sp>
    </p:spTree>
    <p:extLst>
      <p:ext uri="{BB962C8B-B14F-4D97-AF65-F5344CB8AC3E}">
        <p14:creationId xmlns:p14="http://schemas.microsoft.com/office/powerpoint/2010/main" val="4048512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AD912-A7A6-546D-C2B4-CC6AFB2569B1}"/>
              </a:ext>
            </a:extLst>
          </p:cNvPr>
          <p:cNvSpPr>
            <a:spLocks noGrp="1"/>
          </p:cNvSpPr>
          <p:nvPr>
            <p:ph type="title"/>
          </p:nvPr>
        </p:nvSpPr>
        <p:spPr>
          <a:xfrm>
            <a:off x="628650" y="365126"/>
            <a:ext cx="7886700" cy="1015805"/>
          </a:xfrm>
        </p:spPr>
        <p:txBody>
          <a:bodyPr/>
          <a:lstStyle/>
          <a:p>
            <a:r>
              <a:rPr lang="en-US" dirty="0">
                <a:solidFill>
                  <a:schemeClr val="accent4"/>
                </a:solidFill>
                <a:latin typeface="Bahnschrift SemiBold Condensed" panose="020B0502040204020203" pitchFamily="34" charset="0"/>
              </a:rPr>
              <a:t>Admin Post and Get method</a:t>
            </a:r>
            <a:endParaRPr lang="en-IN" dirty="0">
              <a:solidFill>
                <a:schemeClr val="accent4"/>
              </a:solidFill>
              <a:latin typeface="Bahnschrift SemiBold Condensed" panose="020B0502040204020203" pitchFamily="34" charset="0"/>
            </a:endParaRPr>
          </a:p>
        </p:txBody>
      </p:sp>
      <p:pic>
        <p:nvPicPr>
          <p:cNvPr id="14" name="Content Placeholder 13">
            <a:extLst>
              <a:ext uri="{FF2B5EF4-FFF2-40B4-BE49-F238E27FC236}">
                <a16:creationId xmlns:a16="http://schemas.microsoft.com/office/drawing/2014/main" id="{630FC51F-2884-9802-432C-44F956FAD0BB}"/>
              </a:ext>
            </a:extLst>
          </p:cNvPr>
          <p:cNvPicPr>
            <a:picLocks noGrp="1" noChangeAspect="1"/>
          </p:cNvPicPr>
          <p:nvPr>
            <p:ph sz="half" idx="2"/>
          </p:nvPr>
        </p:nvPicPr>
        <p:blipFill>
          <a:blip r:embed="rId2"/>
          <a:stretch>
            <a:fillRect/>
          </a:stretch>
        </p:blipFill>
        <p:spPr>
          <a:xfrm>
            <a:off x="5085184" y="1825625"/>
            <a:ext cx="3303036" cy="4463208"/>
          </a:xfrm>
        </p:spPr>
      </p:pic>
      <p:pic>
        <p:nvPicPr>
          <p:cNvPr id="12" name="Content Placeholder 11">
            <a:extLst>
              <a:ext uri="{FF2B5EF4-FFF2-40B4-BE49-F238E27FC236}">
                <a16:creationId xmlns:a16="http://schemas.microsoft.com/office/drawing/2014/main" id="{145D9E2B-80DE-901F-80AD-0B01D8A3B68A}"/>
              </a:ext>
            </a:extLst>
          </p:cNvPr>
          <p:cNvPicPr>
            <a:picLocks noGrp="1" noChangeAspect="1"/>
          </p:cNvPicPr>
          <p:nvPr>
            <p:ph sz="half" idx="1"/>
          </p:nvPr>
        </p:nvPicPr>
        <p:blipFill>
          <a:blip r:embed="rId3"/>
          <a:stretch>
            <a:fillRect/>
          </a:stretch>
        </p:blipFill>
        <p:spPr>
          <a:xfrm>
            <a:off x="635133" y="1825624"/>
            <a:ext cx="3759586" cy="4463207"/>
          </a:xfrm>
        </p:spPr>
      </p:pic>
    </p:spTree>
    <p:extLst>
      <p:ext uri="{BB962C8B-B14F-4D97-AF65-F5344CB8AC3E}">
        <p14:creationId xmlns:p14="http://schemas.microsoft.com/office/powerpoint/2010/main" val="2010402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FAE9-CE62-D53B-C442-D64265A9D44B}"/>
              </a:ext>
            </a:extLst>
          </p:cNvPr>
          <p:cNvSpPr>
            <a:spLocks noGrp="1"/>
          </p:cNvSpPr>
          <p:nvPr>
            <p:ph type="title"/>
          </p:nvPr>
        </p:nvSpPr>
        <p:spPr/>
        <p:txBody>
          <a:bodyPr>
            <a:noAutofit/>
          </a:bodyPr>
          <a:lstStyle/>
          <a:p>
            <a:r>
              <a:rPr lang="en-US" sz="3200" dirty="0">
                <a:solidFill>
                  <a:schemeClr val="accent4"/>
                </a:solidFill>
                <a:latin typeface="Bahnschrift SemiBold Condensed" panose="020B0502040204020203" pitchFamily="34" charset="0"/>
              </a:rPr>
              <a:t>Getting Admins From the Admin Service Registered on Eureka By Using Feign Client</a:t>
            </a:r>
            <a:endParaRPr lang="en-IN" sz="3200" dirty="0">
              <a:solidFill>
                <a:schemeClr val="accent4"/>
              </a:solidFill>
              <a:latin typeface="Bahnschrift SemiBold Condensed" panose="020B0502040204020203" pitchFamily="34" charset="0"/>
            </a:endParaRPr>
          </a:p>
        </p:txBody>
      </p:sp>
      <p:pic>
        <p:nvPicPr>
          <p:cNvPr id="14" name="Content Placeholder 13">
            <a:extLst>
              <a:ext uri="{FF2B5EF4-FFF2-40B4-BE49-F238E27FC236}">
                <a16:creationId xmlns:a16="http://schemas.microsoft.com/office/drawing/2014/main" id="{D05309D9-EE81-CCD0-6A74-AA3051FDD495}"/>
              </a:ext>
            </a:extLst>
          </p:cNvPr>
          <p:cNvPicPr>
            <a:picLocks noGrp="1" noChangeAspect="1"/>
          </p:cNvPicPr>
          <p:nvPr>
            <p:ph sz="half" idx="2"/>
          </p:nvPr>
        </p:nvPicPr>
        <p:blipFill>
          <a:blip r:embed="rId2"/>
          <a:stretch>
            <a:fillRect/>
          </a:stretch>
        </p:blipFill>
        <p:spPr>
          <a:xfrm>
            <a:off x="4762499" y="1825625"/>
            <a:ext cx="4176227" cy="4351337"/>
          </a:xfrm>
        </p:spPr>
      </p:pic>
      <p:pic>
        <p:nvPicPr>
          <p:cNvPr id="12" name="Content Placeholder 11">
            <a:extLst>
              <a:ext uri="{FF2B5EF4-FFF2-40B4-BE49-F238E27FC236}">
                <a16:creationId xmlns:a16="http://schemas.microsoft.com/office/drawing/2014/main" id="{CE10A1E4-EDDA-404A-EEB8-86E966B8234B}"/>
              </a:ext>
            </a:extLst>
          </p:cNvPr>
          <p:cNvPicPr>
            <a:picLocks noGrp="1" noChangeAspect="1"/>
          </p:cNvPicPr>
          <p:nvPr>
            <p:ph sz="half" idx="1"/>
          </p:nvPr>
        </p:nvPicPr>
        <p:blipFill>
          <a:blip r:embed="rId3"/>
          <a:stretch>
            <a:fillRect/>
          </a:stretch>
        </p:blipFill>
        <p:spPr>
          <a:xfrm>
            <a:off x="205273" y="1825625"/>
            <a:ext cx="4309577" cy="4351338"/>
          </a:xfrm>
          <a:prstGeom prst="rect">
            <a:avLst/>
          </a:prstGeom>
        </p:spPr>
      </p:pic>
    </p:spTree>
    <p:extLst>
      <p:ext uri="{BB962C8B-B14F-4D97-AF65-F5344CB8AC3E}">
        <p14:creationId xmlns:p14="http://schemas.microsoft.com/office/powerpoint/2010/main" val="31436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39565C-6709-5DFA-F199-74325B106E6B}"/>
              </a:ext>
            </a:extLst>
          </p:cNvPr>
          <p:cNvSpPr>
            <a:spLocks noGrp="1"/>
          </p:cNvSpPr>
          <p:nvPr>
            <p:ph type="title"/>
          </p:nvPr>
        </p:nvSpPr>
        <p:spPr>
          <a:xfrm>
            <a:off x="628650" y="365127"/>
            <a:ext cx="7886700" cy="978482"/>
          </a:xfrm>
        </p:spPr>
        <p:txBody>
          <a:bodyPr>
            <a:normAutofit fontScale="90000"/>
          </a:bodyPr>
          <a:lstStyle/>
          <a:p>
            <a:r>
              <a:rPr lang="en-US" dirty="0">
                <a:solidFill>
                  <a:schemeClr val="accent4"/>
                </a:solidFill>
                <a:latin typeface="Bahnschrift SemiBold Condensed" panose="020B0502040204020203" pitchFamily="34" charset="0"/>
              </a:rPr>
              <a:t>FallBack Method Exclusion When Admin Service is Down</a:t>
            </a:r>
            <a:endParaRPr lang="en-IN" dirty="0">
              <a:solidFill>
                <a:schemeClr val="accent4"/>
              </a:solidFill>
              <a:latin typeface="Bahnschrift SemiBold Condensed" panose="020B0502040204020203" pitchFamily="34" charset="0"/>
            </a:endParaRPr>
          </a:p>
        </p:txBody>
      </p:sp>
      <p:pic>
        <p:nvPicPr>
          <p:cNvPr id="8" name="Content Placeholder 7">
            <a:extLst>
              <a:ext uri="{FF2B5EF4-FFF2-40B4-BE49-F238E27FC236}">
                <a16:creationId xmlns:a16="http://schemas.microsoft.com/office/drawing/2014/main" id="{45BEE991-D938-872E-1D18-3C69C7DC0C22}"/>
              </a:ext>
            </a:extLst>
          </p:cNvPr>
          <p:cNvPicPr>
            <a:picLocks noGrp="1" noChangeAspect="1"/>
          </p:cNvPicPr>
          <p:nvPr>
            <p:ph idx="1"/>
          </p:nvPr>
        </p:nvPicPr>
        <p:blipFill>
          <a:blip r:embed="rId2"/>
          <a:stretch>
            <a:fillRect/>
          </a:stretch>
        </p:blipFill>
        <p:spPr>
          <a:xfrm>
            <a:off x="373224" y="1690690"/>
            <a:ext cx="8472196" cy="4802184"/>
          </a:xfrm>
        </p:spPr>
      </p:pic>
    </p:spTree>
    <p:extLst>
      <p:ext uri="{BB962C8B-B14F-4D97-AF65-F5344CB8AC3E}">
        <p14:creationId xmlns:p14="http://schemas.microsoft.com/office/powerpoint/2010/main" val="1502408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4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D927-9796-1436-5294-809B22E8AFF4}"/>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User Service</a:t>
            </a:r>
            <a:endParaRPr lang="en-IN" dirty="0">
              <a:solidFill>
                <a:schemeClr val="accent4"/>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6468EC4A-254E-A130-0C24-B3D827709825}"/>
              </a:ext>
            </a:extLst>
          </p:cNvPr>
          <p:cNvSpPr>
            <a:spLocks noGrp="1"/>
          </p:cNvSpPr>
          <p:nvPr>
            <p:ph idx="1"/>
          </p:nvPr>
        </p:nvSpPr>
        <p:spPr>
          <a:xfrm>
            <a:off x="330071" y="1446245"/>
            <a:ext cx="7886700" cy="4712057"/>
          </a:xfrm>
        </p:spPr>
        <p:txBody>
          <a:bodyPr>
            <a:normAutofit fontScale="85000" lnSpcReduction="20000"/>
          </a:bodyPr>
          <a:lstStyle/>
          <a:p>
            <a:pPr marL="0" indent="0">
              <a:buNone/>
            </a:pPr>
            <a:r>
              <a:rPr lang="en-US" sz="2000" dirty="0">
                <a:solidFill>
                  <a:schemeClr val="bg1"/>
                </a:solidFill>
              </a:rPr>
              <a:t>	The User Service is a vital component of our application ecosystem, responsible for managing user accounts and authentication. It provides essential functionalities for user registration, login, and retrieval of user information.</a:t>
            </a:r>
          </a:p>
          <a:p>
            <a:pPr>
              <a:buFont typeface="Wingdings" panose="05000000000000000000" pitchFamily="2" charset="2"/>
              <a:buChar char="Ø"/>
            </a:pPr>
            <a:r>
              <a:rPr lang="en-US" sz="2000" dirty="0">
                <a:solidFill>
                  <a:schemeClr val="accent4"/>
                </a:solidFill>
              </a:rPr>
              <a:t>User Registration:</a:t>
            </a:r>
          </a:p>
          <a:p>
            <a:pPr marL="0" indent="0">
              <a:buNone/>
            </a:pPr>
            <a:r>
              <a:rPr lang="en-US" sz="2000" dirty="0">
                <a:solidFill>
                  <a:schemeClr val="bg1"/>
                </a:solidFill>
              </a:rPr>
              <a:t>	The User Service allows individuals to create new user accounts by providing essential information such as username, email address, and password. This functionality is fundamental for onboarding new users.</a:t>
            </a:r>
          </a:p>
          <a:p>
            <a:pPr>
              <a:buFont typeface="Wingdings" panose="05000000000000000000" pitchFamily="2" charset="2"/>
              <a:buChar char="Ø"/>
            </a:pPr>
            <a:r>
              <a:rPr lang="en-US" sz="2000" dirty="0">
                <a:solidFill>
                  <a:schemeClr val="accent4"/>
                </a:solidFill>
              </a:rPr>
              <a:t>User Profile Retrieval:</a:t>
            </a:r>
          </a:p>
          <a:p>
            <a:pPr marL="0" indent="0">
              <a:buNone/>
            </a:pPr>
            <a:r>
              <a:rPr lang="en-US" sz="2000" dirty="0">
                <a:solidFill>
                  <a:schemeClr val="bg1"/>
                </a:solidFill>
              </a:rPr>
              <a:t>	Users can retrieve their profile information, including personal details,.</a:t>
            </a:r>
          </a:p>
          <a:p>
            <a:pPr>
              <a:buFont typeface="Wingdings" panose="05000000000000000000" pitchFamily="2" charset="2"/>
              <a:buChar char="Ø"/>
            </a:pPr>
            <a:r>
              <a:rPr lang="en-US" sz="2000" dirty="0">
                <a:solidFill>
                  <a:schemeClr val="accent4"/>
                </a:solidFill>
              </a:rPr>
              <a:t>Integration with Eureka Registry:</a:t>
            </a:r>
          </a:p>
          <a:p>
            <a:pPr marL="0" indent="0">
              <a:buNone/>
            </a:pPr>
            <a:r>
              <a:rPr lang="en-US" sz="2000" dirty="0">
                <a:solidFill>
                  <a:schemeClr val="bg1"/>
                </a:solidFill>
              </a:rPr>
              <a:t>	The User Service seamlessly integrates with the Eureka service registry, allowing it to be discovered by other components within our microservices architecture.</a:t>
            </a:r>
          </a:p>
          <a:p>
            <a:pPr>
              <a:buFont typeface="Wingdings" panose="05000000000000000000" pitchFamily="2" charset="2"/>
              <a:buChar char="Ø"/>
            </a:pPr>
            <a:r>
              <a:rPr lang="en-US" sz="2000" dirty="0">
                <a:solidFill>
                  <a:schemeClr val="accent4"/>
                </a:solidFill>
              </a:rPr>
              <a:t>Update User Information:</a:t>
            </a:r>
          </a:p>
          <a:p>
            <a:pPr marL="0" indent="0">
              <a:buNone/>
            </a:pPr>
            <a:r>
              <a:rPr lang="en-US" sz="2000" dirty="0">
                <a:solidFill>
                  <a:schemeClr val="bg1"/>
                </a:solidFill>
              </a:rPr>
              <a:t>	Authenticated users have the ability to update their account information, such as changing their password, email address, or other personal details.</a:t>
            </a:r>
          </a:p>
          <a:p>
            <a:pPr>
              <a:buFont typeface="Wingdings" panose="05000000000000000000" pitchFamily="2" charset="2"/>
              <a:buChar char="Ø"/>
            </a:pPr>
            <a:r>
              <a:rPr lang="en-US" sz="2000" dirty="0">
                <a:solidFill>
                  <a:schemeClr val="accent4"/>
                </a:solidFill>
              </a:rPr>
              <a:t>Delete User Account:</a:t>
            </a:r>
          </a:p>
          <a:p>
            <a:pPr marL="0" indent="0">
              <a:buNone/>
            </a:pPr>
            <a:r>
              <a:rPr lang="en-US" sz="2000" dirty="0">
                <a:solidFill>
                  <a:schemeClr val="bg1"/>
                </a:solidFill>
              </a:rPr>
              <a:t>	admin can able delete the perticular account on the user request.</a:t>
            </a:r>
            <a:endParaRPr lang="en-IN" sz="2000" dirty="0">
              <a:solidFill>
                <a:schemeClr val="bg1"/>
              </a:solidFill>
            </a:endParaRPr>
          </a:p>
        </p:txBody>
      </p:sp>
    </p:spTree>
    <p:extLst>
      <p:ext uri="{BB962C8B-B14F-4D97-AF65-F5344CB8AC3E}">
        <p14:creationId xmlns:p14="http://schemas.microsoft.com/office/powerpoint/2010/main" val="1242962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9000" r="-2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627F-E352-C4EB-1644-37CE84105A97}"/>
              </a:ext>
            </a:extLst>
          </p:cNvPr>
          <p:cNvSpPr>
            <a:spLocks noGrp="1"/>
          </p:cNvSpPr>
          <p:nvPr>
            <p:ph type="title"/>
          </p:nvPr>
        </p:nvSpPr>
        <p:spPr>
          <a:xfrm>
            <a:off x="628650" y="365127"/>
            <a:ext cx="7886700" cy="726556"/>
          </a:xfrm>
        </p:spPr>
        <p:txBody>
          <a:bodyPr/>
          <a:lstStyle/>
          <a:p>
            <a:r>
              <a:rPr lang="en-IN" dirty="0">
                <a:solidFill>
                  <a:srgbClr val="FFC000"/>
                </a:solidFill>
                <a:latin typeface="Arial Black" panose="020B0A04020102020204" pitchFamily="34" charset="0"/>
              </a:rPr>
              <a:t>Contents</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78DFC9D-DF69-CB91-75DF-AD3D8F5D3F78}"/>
              </a:ext>
            </a:extLst>
          </p:cNvPr>
          <p:cNvSpPr>
            <a:spLocks noGrp="1"/>
          </p:cNvSpPr>
          <p:nvPr>
            <p:ph idx="1"/>
          </p:nvPr>
        </p:nvSpPr>
        <p:spPr>
          <a:xfrm>
            <a:off x="628650" y="1278294"/>
            <a:ext cx="7886700" cy="4898669"/>
          </a:xfrm>
        </p:spPr>
        <p:txBody>
          <a:bodyPr>
            <a:normAutofit fontScale="92500" lnSpcReduction="10000"/>
          </a:bodyPr>
          <a:lstStyle/>
          <a:p>
            <a:pPr marL="0" indent="0">
              <a:buNone/>
            </a:pPr>
            <a:r>
              <a:rPr lang="en-IN" dirty="0">
                <a:latin typeface="Arial Rounded MT Bold" panose="020F0704030504030204" pitchFamily="34" charset="0"/>
              </a:rPr>
              <a:t>1.</a:t>
            </a:r>
            <a:r>
              <a:rPr lang="en-IN" dirty="0">
                <a:latin typeface="Arial Rounded MT Bold" panose="020F0704030504030204" pitchFamily="34" charset="0"/>
                <a:cs typeface="Arial" panose="020B0604020202020204" pitchFamily="34" charset="0"/>
              </a:rPr>
              <a:t>Introduction</a:t>
            </a:r>
          </a:p>
          <a:p>
            <a:pPr marL="0" indent="0">
              <a:buNone/>
            </a:pPr>
            <a:r>
              <a:rPr lang="en-IN" dirty="0">
                <a:latin typeface="Arial Rounded MT Bold" panose="020F0704030504030204" pitchFamily="34" charset="0"/>
              </a:rPr>
              <a:t>2.Tools and Technologies</a:t>
            </a:r>
          </a:p>
          <a:p>
            <a:pPr marL="0" indent="0">
              <a:buNone/>
            </a:pPr>
            <a:r>
              <a:rPr lang="en-IN" dirty="0">
                <a:latin typeface="Arial Rounded MT Bold" panose="020F0704030504030204" pitchFamily="34" charset="0"/>
              </a:rPr>
              <a:t>3.System Requirement</a:t>
            </a:r>
          </a:p>
          <a:p>
            <a:pPr marL="0" indent="0">
              <a:buNone/>
            </a:pPr>
            <a:r>
              <a:rPr lang="en-IN" dirty="0">
                <a:latin typeface="Arial Rounded MT Bold" panose="020F0704030504030204" pitchFamily="34" charset="0"/>
              </a:rPr>
              <a:t>4.MicroService</a:t>
            </a:r>
          </a:p>
          <a:p>
            <a:pPr marL="0" indent="0">
              <a:buNone/>
            </a:pPr>
            <a:r>
              <a:rPr lang="en-IN" dirty="0">
                <a:latin typeface="Arial Rounded MT Bold" panose="020F0704030504030204" pitchFamily="34" charset="0"/>
              </a:rPr>
              <a:t>5.Spring Cloud Config Server &amp; Client</a:t>
            </a:r>
          </a:p>
          <a:p>
            <a:pPr marL="0" indent="0">
              <a:buNone/>
            </a:pPr>
            <a:r>
              <a:rPr lang="en-IN" dirty="0">
                <a:latin typeface="Arial Rounded MT Bold" panose="020F0704030504030204" pitchFamily="34" charset="0"/>
              </a:rPr>
              <a:t>6.Spring Cloud Eureka Server &amp; Client</a:t>
            </a:r>
          </a:p>
          <a:p>
            <a:pPr marL="0" indent="0">
              <a:buNone/>
            </a:pPr>
            <a:r>
              <a:rPr lang="en-IN" dirty="0">
                <a:latin typeface="Arial Rounded MT Bold" panose="020F0704030504030204" pitchFamily="34" charset="0"/>
              </a:rPr>
              <a:t>7.Feign</a:t>
            </a:r>
          </a:p>
          <a:p>
            <a:pPr marL="0" indent="0">
              <a:buNone/>
            </a:pPr>
            <a:r>
              <a:rPr lang="en-IN" dirty="0">
                <a:latin typeface="Arial Rounded MT Bold" panose="020F0704030504030204" pitchFamily="34" charset="0"/>
              </a:rPr>
              <a:t>8.Resilience4j-Circuit Breaker</a:t>
            </a:r>
          </a:p>
          <a:p>
            <a:pPr marL="0" indent="0">
              <a:buNone/>
            </a:pPr>
            <a:r>
              <a:rPr lang="en-IN" dirty="0">
                <a:latin typeface="Arial Rounded MT Bold" panose="020F0704030504030204" pitchFamily="34" charset="0"/>
              </a:rPr>
              <a:t>9.Resilience-Retry</a:t>
            </a:r>
          </a:p>
          <a:p>
            <a:pPr marL="0" indent="0">
              <a:buNone/>
            </a:pPr>
            <a:r>
              <a:rPr lang="en-IN" dirty="0">
                <a:latin typeface="Arial Rounded MT Bold" panose="020F0704030504030204" pitchFamily="34" charset="0"/>
              </a:rPr>
              <a:t>10.Services</a:t>
            </a:r>
          </a:p>
          <a:p>
            <a:pPr marL="0" indent="0">
              <a:buNone/>
            </a:pPr>
            <a:r>
              <a:rPr lang="en-IN" dirty="0">
                <a:latin typeface="Arial Rounded MT Bold" panose="020F0704030504030204" pitchFamily="34" charset="0"/>
              </a:rPr>
              <a:t>11.Zipkin and Sleuth</a:t>
            </a:r>
          </a:p>
        </p:txBody>
      </p:sp>
    </p:spTree>
    <p:extLst>
      <p:ext uri="{BB962C8B-B14F-4D97-AF65-F5344CB8AC3E}">
        <p14:creationId xmlns:p14="http://schemas.microsoft.com/office/powerpoint/2010/main" val="3882555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78B4CF-54AC-0568-77FA-9012419C1ED2}"/>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User Post and Get Method</a:t>
            </a:r>
            <a:endParaRPr lang="en-IN" dirty="0">
              <a:solidFill>
                <a:schemeClr val="accent4"/>
              </a:solidFill>
              <a:latin typeface="Bahnschrift SemiBold Condensed" panose="020B0502040204020203" pitchFamily="34" charset="0"/>
            </a:endParaRPr>
          </a:p>
        </p:txBody>
      </p:sp>
      <p:pic>
        <p:nvPicPr>
          <p:cNvPr id="8" name="Content Placeholder 7">
            <a:extLst>
              <a:ext uri="{FF2B5EF4-FFF2-40B4-BE49-F238E27FC236}">
                <a16:creationId xmlns:a16="http://schemas.microsoft.com/office/drawing/2014/main" id="{A30E3545-FBF7-9290-48F3-2F408556945E}"/>
              </a:ext>
            </a:extLst>
          </p:cNvPr>
          <p:cNvPicPr>
            <a:picLocks noGrp="1" noChangeAspect="1"/>
          </p:cNvPicPr>
          <p:nvPr>
            <p:ph sz="half" idx="1"/>
          </p:nvPr>
        </p:nvPicPr>
        <p:blipFill>
          <a:blip r:embed="rId2"/>
          <a:stretch>
            <a:fillRect/>
          </a:stretch>
        </p:blipFill>
        <p:spPr>
          <a:xfrm>
            <a:off x="513184" y="1825625"/>
            <a:ext cx="3694921" cy="4584506"/>
          </a:xfrm>
        </p:spPr>
      </p:pic>
      <p:pic>
        <p:nvPicPr>
          <p:cNvPr id="10" name="Content Placeholder 9">
            <a:extLst>
              <a:ext uri="{FF2B5EF4-FFF2-40B4-BE49-F238E27FC236}">
                <a16:creationId xmlns:a16="http://schemas.microsoft.com/office/drawing/2014/main" id="{04164DE5-0A1A-FA34-34B5-5B229295A645}"/>
              </a:ext>
            </a:extLst>
          </p:cNvPr>
          <p:cNvPicPr>
            <a:picLocks noGrp="1" noChangeAspect="1"/>
          </p:cNvPicPr>
          <p:nvPr>
            <p:ph sz="half" idx="2"/>
          </p:nvPr>
        </p:nvPicPr>
        <p:blipFill>
          <a:blip r:embed="rId3"/>
          <a:stretch>
            <a:fillRect/>
          </a:stretch>
        </p:blipFill>
        <p:spPr>
          <a:xfrm>
            <a:off x="4571999" y="1825624"/>
            <a:ext cx="4133461" cy="4584505"/>
          </a:xfrm>
        </p:spPr>
      </p:pic>
    </p:spTree>
    <p:extLst>
      <p:ext uri="{BB962C8B-B14F-4D97-AF65-F5344CB8AC3E}">
        <p14:creationId xmlns:p14="http://schemas.microsoft.com/office/powerpoint/2010/main" val="518967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5C43-A405-D5AC-591D-0F35C70075CA}"/>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User Put and Delete Method</a:t>
            </a:r>
            <a:endParaRPr lang="en-IN" dirty="0">
              <a:solidFill>
                <a:schemeClr val="accent4"/>
              </a:solidFill>
              <a:latin typeface="Bahnschrift SemiBold Condensed" panose="020B0502040204020203" pitchFamily="34" charset="0"/>
            </a:endParaRPr>
          </a:p>
        </p:txBody>
      </p:sp>
      <p:pic>
        <p:nvPicPr>
          <p:cNvPr id="6" name="Content Placeholder 5">
            <a:extLst>
              <a:ext uri="{FF2B5EF4-FFF2-40B4-BE49-F238E27FC236}">
                <a16:creationId xmlns:a16="http://schemas.microsoft.com/office/drawing/2014/main" id="{B2D320F3-E4ED-12B6-A23A-2CD4D1EDBCAD}"/>
              </a:ext>
            </a:extLst>
          </p:cNvPr>
          <p:cNvPicPr>
            <a:picLocks noGrp="1" noChangeAspect="1"/>
          </p:cNvPicPr>
          <p:nvPr>
            <p:ph sz="half" idx="1"/>
          </p:nvPr>
        </p:nvPicPr>
        <p:blipFill>
          <a:blip r:embed="rId2"/>
          <a:stretch>
            <a:fillRect/>
          </a:stretch>
        </p:blipFill>
        <p:spPr>
          <a:xfrm>
            <a:off x="628651" y="1825624"/>
            <a:ext cx="3710084" cy="4667249"/>
          </a:xfrm>
        </p:spPr>
      </p:pic>
      <p:pic>
        <p:nvPicPr>
          <p:cNvPr id="8" name="Content Placeholder 7">
            <a:extLst>
              <a:ext uri="{FF2B5EF4-FFF2-40B4-BE49-F238E27FC236}">
                <a16:creationId xmlns:a16="http://schemas.microsoft.com/office/drawing/2014/main" id="{DFCE0E63-6CFC-7262-8C0A-40DCD5E3BBBC}"/>
              </a:ext>
            </a:extLst>
          </p:cNvPr>
          <p:cNvPicPr>
            <a:picLocks noGrp="1" noChangeAspect="1"/>
          </p:cNvPicPr>
          <p:nvPr>
            <p:ph sz="half" idx="2"/>
          </p:nvPr>
        </p:nvPicPr>
        <p:blipFill>
          <a:blip r:embed="rId3"/>
          <a:stretch>
            <a:fillRect/>
          </a:stretch>
        </p:blipFill>
        <p:spPr>
          <a:xfrm>
            <a:off x="4685793" y="1825625"/>
            <a:ext cx="3829555" cy="4667248"/>
          </a:xfrm>
        </p:spPr>
      </p:pic>
    </p:spTree>
    <p:extLst>
      <p:ext uri="{BB962C8B-B14F-4D97-AF65-F5344CB8AC3E}">
        <p14:creationId xmlns:p14="http://schemas.microsoft.com/office/powerpoint/2010/main" val="2642132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A7AAB9B-0BFE-5C69-0984-E91561F61ECD}"/>
              </a:ext>
            </a:extLst>
          </p:cNvPr>
          <p:cNvSpPr>
            <a:spLocks noGrp="1"/>
          </p:cNvSpPr>
          <p:nvPr>
            <p:ph type="title"/>
          </p:nvPr>
        </p:nvSpPr>
        <p:spPr>
          <a:xfrm>
            <a:off x="628650" y="290482"/>
            <a:ext cx="7886700" cy="1325563"/>
          </a:xfrm>
        </p:spPr>
        <p:txBody>
          <a:bodyPr>
            <a:noAutofit/>
          </a:bodyPr>
          <a:lstStyle/>
          <a:p>
            <a:r>
              <a:rPr lang="en-US" sz="3600" dirty="0">
                <a:solidFill>
                  <a:schemeClr val="accent4"/>
                </a:solidFill>
                <a:latin typeface="Bahnschrift SemiBold Condensed" panose="020B0502040204020203" pitchFamily="34" charset="0"/>
              </a:rPr>
              <a:t>Getting All the User Data From the User,Menu,Table Services Registered on Eureka By using Service to Service Calls</a:t>
            </a:r>
            <a:endParaRPr lang="en-IN" sz="3600" dirty="0">
              <a:solidFill>
                <a:schemeClr val="accent4"/>
              </a:solidFill>
              <a:latin typeface="Bahnschrift SemiBold Condensed" panose="020B0502040204020203" pitchFamily="34" charset="0"/>
            </a:endParaRPr>
          </a:p>
        </p:txBody>
      </p:sp>
      <p:pic>
        <p:nvPicPr>
          <p:cNvPr id="16" name="Content Placeholder 15">
            <a:extLst>
              <a:ext uri="{FF2B5EF4-FFF2-40B4-BE49-F238E27FC236}">
                <a16:creationId xmlns:a16="http://schemas.microsoft.com/office/drawing/2014/main" id="{58613D21-9400-90BE-B239-84331C34AF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75" y="1754156"/>
            <a:ext cx="8518849" cy="4898571"/>
          </a:xfrm>
        </p:spPr>
      </p:pic>
    </p:spTree>
    <p:extLst>
      <p:ext uri="{BB962C8B-B14F-4D97-AF65-F5344CB8AC3E}">
        <p14:creationId xmlns:p14="http://schemas.microsoft.com/office/powerpoint/2010/main" val="2520534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2113-CDB9-B145-A3BE-109BBA2EE35B}"/>
              </a:ext>
            </a:extLst>
          </p:cNvPr>
          <p:cNvSpPr>
            <a:spLocks noGrp="1"/>
          </p:cNvSpPr>
          <p:nvPr>
            <p:ph type="title"/>
          </p:nvPr>
        </p:nvSpPr>
        <p:spPr>
          <a:xfrm>
            <a:off x="628650" y="214604"/>
            <a:ext cx="7886700" cy="1063690"/>
          </a:xfrm>
        </p:spPr>
        <p:txBody>
          <a:bodyPr>
            <a:noAutofit/>
          </a:bodyPr>
          <a:lstStyle/>
          <a:p>
            <a:r>
              <a:rPr lang="en-US" sz="3600" dirty="0">
                <a:solidFill>
                  <a:schemeClr val="accent4"/>
                </a:solidFill>
                <a:latin typeface="Bahnschrift SemiBold Condensed" panose="020B0502040204020203" pitchFamily="34" charset="0"/>
              </a:rPr>
              <a:t>Getting  User By Id From the User,Menu,Table Services Registered on Eureka By using Service to Service Calls</a:t>
            </a:r>
            <a:endParaRPr lang="en-IN" sz="3600" dirty="0"/>
          </a:p>
        </p:txBody>
      </p:sp>
      <p:pic>
        <p:nvPicPr>
          <p:cNvPr id="5" name="Content Placeholder 4">
            <a:extLst>
              <a:ext uri="{FF2B5EF4-FFF2-40B4-BE49-F238E27FC236}">
                <a16:creationId xmlns:a16="http://schemas.microsoft.com/office/drawing/2014/main" id="{C8B966B5-B649-0052-0E6D-E4D66311E8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73" y="1558212"/>
            <a:ext cx="8724123" cy="4934661"/>
          </a:xfrm>
        </p:spPr>
      </p:pic>
    </p:spTree>
    <p:extLst>
      <p:ext uri="{BB962C8B-B14F-4D97-AF65-F5344CB8AC3E}">
        <p14:creationId xmlns:p14="http://schemas.microsoft.com/office/powerpoint/2010/main" val="754873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58FE0-0268-2722-C580-C8F32DD0B14E}"/>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Fallback Method in User Service When Menu Service is Down </a:t>
            </a:r>
            <a:endParaRPr lang="en-IN" dirty="0">
              <a:solidFill>
                <a:schemeClr val="accent4"/>
              </a:solidFill>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9905C868-1BBE-4EA8-BEC7-6EA6EBC2E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241" y="1825624"/>
            <a:ext cx="8584163" cy="4836433"/>
          </a:xfrm>
        </p:spPr>
      </p:pic>
    </p:spTree>
    <p:extLst>
      <p:ext uri="{BB962C8B-B14F-4D97-AF65-F5344CB8AC3E}">
        <p14:creationId xmlns:p14="http://schemas.microsoft.com/office/powerpoint/2010/main" val="4028302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60000-9198-C7CB-B403-2C8B12F16B3A}"/>
              </a:ext>
            </a:extLst>
          </p:cNvPr>
          <p:cNvSpPr>
            <a:spLocks noGrp="1"/>
          </p:cNvSpPr>
          <p:nvPr>
            <p:ph type="title"/>
          </p:nvPr>
        </p:nvSpPr>
        <p:spPr>
          <a:xfrm>
            <a:off x="2164702" y="0"/>
            <a:ext cx="6415962" cy="1325563"/>
          </a:xfrm>
        </p:spPr>
        <p:txBody>
          <a:bodyPr/>
          <a:lstStyle/>
          <a:p>
            <a:r>
              <a:rPr lang="en-US" dirty="0">
                <a:solidFill>
                  <a:schemeClr val="accent4"/>
                </a:solidFill>
                <a:latin typeface="Bahnschrift SemiBold Condensed" panose="020B0502040204020203" pitchFamily="34" charset="0"/>
              </a:rPr>
              <a:t>Menu Service</a:t>
            </a:r>
            <a:endParaRPr lang="en-IN" dirty="0">
              <a:solidFill>
                <a:schemeClr val="accent4"/>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2B637844-0D13-F422-88AE-28944CE5F1A4}"/>
              </a:ext>
            </a:extLst>
          </p:cNvPr>
          <p:cNvSpPr>
            <a:spLocks noGrp="1"/>
          </p:cNvSpPr>
          <p:nvPr>
            <p:ph idx="1"/>
          </p:nvPr>
        </p:nvSpPr>
        <p:spPr>
          <a:xfrm>
            <a:off x="1707501" y="1325563"/>
            <a:ext cx="7053943" cy="5467123"/>
          </a:xfrm>
        </p:spPr>
        <p:txBody>
          <a:bodyPr>
            <a:normAutofit fontScale="62500" lnSpcReduction="20000"/>
          </a:bodyPr>
          <a:lstStyle/>
          <a:p>
            <a:pPr marL="0" indent="0">
              <a:buNone/>
            </a:pPr>
            <a:r>
              <a:rPr lang="en-US" dirty="0"/>
              <a:t>	</a:t>
            </a:r>
            <a:r>
              <a:rPr lang="en-US" dirty="0">
                <a:solidFill>
                  <a:schemeClr val="bg1"/>
                </a:solidFill>
              </a:rPr>
              <a:t>The Menu Service is responsible for managing menu items and their associated details. It provides a comprehensive set of functionalities including Create, Read, Update, and Delete (CRUD) operations for menus. This service is essential in ensuring a dynamic and up-to-date menu experience for our users.</a:t>
            </a:r>
          </a:p>
          <a:p>
            <a:pPr>
              <a:buFont typeface="Wingdings" panose="05000000000000000000" pitchFamily="2" charset="2"/>
              <a:buChar char="Ø"/>
            </a:pPr>
            <a:r>
              <a:rPr lang="en-US" dirty="0">
                <a:solidFill>
                  <a:schemeClr val="accent4"/>
                </a:solidFill>
              </a:rPr>
              <a:t>Create Menu Items:</a:t>
            </a:r>
          </a:p>
          <a:p>
            <a:pPr marL="0" indent="0">
              <a:buNone/>
            </a:pPr>
            <a:r>
              <a:rPr lang="en-US" dirty="0">
                <a:solidFill>
                  <a:schemeClr val="bg1"/>
                </a:solidFill>
              </a:rPr>
              <a:t>	The Menu Service allows administrators to add new menu items, specifying attributes such as name, category, description, and price.</a:t>
            </a:r>
          </a:p>
          <a:p>
            <a:pPr>
              <a:buFont typeface="Wingdings" panose="05000000000000000000" pitchFamily="2" charset="2"/>
              <a:buChar char="Ø"/>
            </a:pPr>
            <a:r>
              <a:rPr lang="en-US" dirty="0">
                <a:solidFill>
                  <a:schemeClr val="accent4"/>
                </a:solidFill>
              </a:rPr>
              <a:t>Retrieve Menu Items:</a:t>
            </a:r>
          </a:p>
          <a:p>
            <a:pPr marL="0" indent="0">
              <a:buNone/>
            </a:pPr>
            <a:r>
              <a:rPr lang="en-US" dirty="0">
                <a:solidFill>
                  <a:schemeClr val="bg1"/>
                </a:solidFill>
              </a:rPr>
              <a:t>	Users and administrators alike can retrieve a list of available menu items along with their relevant details. This enables customers to browse through the menu and make informed choices.</a:t>
            </a:r>
          </a:p>
          <a:p>
            <a:pPr>
              <a:buFont typeface="Wingdings" panose="05000000000000000000" pitchFamily="2" charset="2"/>
              <a:buChar char="Ø"/>
            </a:pPr>
            <a:r>
              <a:rPr lang="en-US" dirty="0">
                <a:solidFill>
                  <a:schemeClr val="accent4"/>
                </a:solidFill>
              </a:rPr>
              <a:t>Update Menu Items:</a:t>
            </a:r>
          </a:p>
          <a:p>
            <a:pPr marL="0" indent="0">
              <a:buNone/>
            </a:pPr>
            <a:r>
              <a:rPr lang="en-US" dirty="0">
                <a:solidFill>
                  <a:schemeClr val="bg1"/>
                </a:solidFill>
              </a:rPr>
              <a:t>	Administrators have the capability to modify existing menu items, allowing for adjustments in attributes like name, category, description, and price</a:t>
            </a:r>
          </a:p>
          <a:p>
            <a:pPr>
              <a:buFont typeface="Wingdings" panose="05000000000000000000" pitchFamily="2" charset="2"/>
              <a:buChar char="Ø"/>
            </a:pPr>
            <a:r>
              <a:rPr lang="en-US" dirty="0">
                <a:solidFill>
                  <a:schemeClr val="accent4"/>
                </a:solidFill>
              </a:rPr>
              <a:t>Delete Menu Items:</a:t>
            </a:r>
          </a:p>
          <a:p>
            <a:pPr marL="0" indent="0">
              <a:buNone/>
            </a:pPr>
            <a:r>
              <a:rPr lang="en-US" dirty="0">
                <a:solidFill>
                  <a:schemeClr val="bg1"/>
                </a:solidFill>
              </a:rPr>
              <a:t>	In instances where a menu item is no longer offered, administrators can initiate the removal of the item from the menu.</a:t>
            </a:r>
            <a:endParaRPr lang="en-IN" dirty="0">
              <a:solidFill>
                <a:schemeClr val="bg1"/>
              </a:solidFill>
            </a:endParaRPr>
          </a:p>
        </p:txBody>
      </p:sp>
    </p:spTree>
    <p:extLst>
      <p:ext uri="{BB962C8B-B14F-4D97-AF65-F5344CB8AC3E}">
        <p14:creationId xmlns:p14="http://schemas.microsoft.com/office/powerpoint/2010/main" val="2895393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C9129-7DDD-3298-5C5F-7138B4CEA9D3}"/>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Menu Post and Get Method</a:t>
            </a:r>
            <a:endParaRPr lang="en-IN" dirty="0">
              <a:solidFill>
                <a:schemeClr val="accent4"/>
              </a:solidFill>
              <a:latin typeface="Bahnschrift SemiBold Condensed" panose="020B0502040204020203" pitchFamily="34" charset="0"/>
            </a:endParaRPr>
          </a:p>
        </p:txBody>
      </p:sp>
      <p:pic>
        <p:nvPicPr>
          <p:cNvPr id="8" name="Content Placeholder 7">
            <a:extLst>
              <a:ext uri="{FF2B5EF4-FFF2-40B4-BE49-F238E27FC236}">
                <a16:creationId xmlns:a16="http://schemas.microsoft.com/office/drawing/2014/main" id="{ECD0D17A-01D4-EC41-5F43-9AA176EDD8B2}"/>
              </a:ext>
            </a:extLst>
          </p:cNvPr>
          <p:cNvPicPr>
            <a:picLocks noGrp="1" noChangeAspect="1"/>
          </p:cNvPicPr>
          <p:nvPr>
            <p:ph sz="half" idx="1"/>
          </p:nvPr>
        </p:nvPicPr>
        <p:blipFill>
          <a:blip r:embed="rId2"/>
          <a:stretch>
            <a:fillRect/>
          </a:stretch>
        </p:blipFill>
        <p:spPr>
          <a:xfrm>
            <a:off x="628650" y="1825625"/>
            <a:ext cx="3794059" cy="4667248"/>
          </a:xfrm>
        </p:spPr>
      </p:pic>
      <p:pic>
        <p:nvPicPr>
          <p:cNvPr id="10" name="Content Placeholder 9">
            <a:extLst>
              <a:ext uri="{FF2B5EF4-FFF2-40B4-BE49-F238E27FC236}">
                <a16:creationId xmlns:a16="http://schemas.microsoft.com/office/drawing/2014/main" id="{5B1E1625-929E-5F2B-AE44-82FBF1440571}"/>
              </a:ext>
            </a:extLst>
          </p:cNvPr>
          <p:cNvPicPr>
            <a:picLocks noGrp="1" noChangeAspect="1"/>
          </p:cNvPicPr>
          <p:nvPr>
            <p:ph sz="half" idx="2"/>
          </p:nvPr>
        </p:nvPicPr>
        <p:blipFill>
          <a:blip r:embed="rId3"/>
          <a:stretch>
            <a:fillRect/>
          </a:stretch>
        </p:blipFill>
        <p:spPr>
          <a:xfrm>
            <a:off x="4833257" y="1825624"/>
            <a:ext cx="3682093" cy="4667249"/>
          </a:xfrm>
        </p:spPr>
      </p:pic>
    </p:spTree>
    <p:extLst>
      <p:ext uri="{BB962C8B-B14F-4D97-AF65-F5344CB8AC3E}">
        <p14:creationId xmlns:p14="http://schemas.microsoft.com/office/powerpoint/2010/main" val="702894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AECA-3060-AB5D-BF53-C159E5FCB314}"/>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Menu Put and Delete Method</a:t>
            </a:r>
            <a:endParaRPr lang="en-IN" dirty="0">
              <a:solidFill>
                <a:schemeClr val="accent4"/>
              </a:solidFill>
              <a:latin typeface="Bahnschrift SemiBold Condensed" panose="020B0502040204020203" pitchFamily="34" charset="0"/>
            </a:endParaRPr>
          </a:p>
        </p:txBody>
      </p:sp>
      <p:pic>
        <p:nvPicPr>
          <p:cNvPr id="6" name="Content Placeholder 5">
            <a:extLst>
              <a:ext uri="{FF2B5EF4-FFF2-40B4-BE49-F238E27FC236}">
                <a16:creationId xmlns:a16="http://schemas.microsoft.com/office/drawing/2014/main" id="{C1D96C72-D006-7226-3C32-C734B417FEFA}"/>
              </a:ext>
            </a:extLst>
          </p:cNvPr>
          <p:cNvPicPr>
            <a:picLocks noGrp="1" noChangeAspect="1"/>
          </p:cNvPicPr>
          <p:nvPr>
            <p:ph sz="half" idx="1"/>
          </p:nvPr>
        </p:nvPicPr>
        <p:blipFill>
          <a:blip r:embed="rId2"/>
          <a:stretch>
            <a:fillRect/>
          </a:stretch>
        </p:blipFill>
        <p:spPr>
          <a:xfrm>
            <a:off x="438539" y="1825624"/>
            <a:ext cx="4076311" cy="4509861"/>
          </a:xfrm>
        </p:spPr>
      </p:pic>
      <p:pic>
        <p:nvPicPr>
          <p:cNvPr id="8" name="Content Placeholder 7">
            <a:extLst>
              <a:ext uri="{FF2B5EF4-FFF2-40B4-BE49-F238E27FC236}">
                <a16:creationId xmlns:a16="http://schemas.microsoft.com/office/drawing/2014/main" id="{49CF5649-489F-5AD5-FBF0-54AD59E67F74}"/>
              </a:ext>
            </a:extLst>
          </p:cNvPr>
          <p:cNvPicPr>
            <a:picLocks noGrp="1" noChangeAspect="1"/>
          </p:cNvPicPr>
          <p:nvPr>
            <p:ph sz="half" idx="2"/>
          </p:nvPr>
        </p:nvPicPr>
        <p:blipFill>
          <a:blip r:embed="rId3"/>
          <a:stretch>
            <a:fillRect/>
          </a:stretch>
        </p:blipFill>
        <p:spPr>
          <a:xfrm>
            <a:off x="4684273" y="1825624"/>
            <a:ext cx="4021188" cy="4509861"/>
          </a:xfrm>
        </p:spPr>
      </p:pic>
    </p:spTree>
    <p:extLst>
      <p:ext uri="{BB962C8B-B14F-4D97-AF65-F5344CB8AC3E}">
        <p14:creationId xmlns:p14="http://schemas.microsoft.com/office/powerpoint/2010/main" val="2936374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11097F-6FB2-8CF5-1961-2A59AB54A0F4}"/>
              </a:ext>
            </a:extLst>
          </p:cNvPr>
          <p:cNvSpPr>
            <a:spLocks noGrp="1"/>
          </p:cNvSpPr>
          <p:nvPr>
            <p:ph type="title"/>
          </p:nvPr>
        </p:nvSpPr>
        <p:spPr>
          <a:xfrm>
            <a:off x="628650" y="365127"/>
            <a:ext cx="7886700" cy="1006474"/>
          </a:xfrm>
        </p:spPr>
        <p:txBody>
          <a:bodyPr>
            <a:normAutofit/>
          </a:bodyPr>
          <a:lstStyle/>
          <a:p>
            <a:r>
              <a:rPr lang="en-US" dirty="0">
                <a:solidFill>
                  <a:schemeClr val="accent4"/>
                </a:solidFill>
                <a:latin typeface="Bahnschrift SemiBold Condensed" panose="020B0502040204020203" pitchFamily="34" charset="0"/>
              </a:rPr>
              <a:t>Getting Menu By Id From Menu Service</a:t>
            </a:r>
            <a:endParaRPr lang="en-IN" dirty="0">
              <a:solidFill>
                <a:schemeClr val="accent4"/>
              </a:solidFill>
              <a:latin typeface="Bahnschrift SemiBold Condensed" panose="020B0502040204020203" pitchFamily="34" charset="0"/>
            </a:endParaRPr>
          </a:p>
        </p:txBody>
      </p:sp>
      <p:pic>
        <p:nvPicPr>
          <p:cNvPr id="16" name="Content Placeholder 15">
            <a:extLst>
              <a:ext uri="{FF2B5EF4-FFF2-40B4-BE49-F238E27FC236}">
                <a16:creationId xmlns:a16="http://schemas.microsoft.com/office/drawing/2014/main" id="{FE77FD24-9BC4-E03D-AAE3-8EA11CA960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902" y="1825625"/>
            <a:ext cx="8434873" cy="4780448"/>
          </a:xfrm>
        </p:spPr>
      </p:pic>
    </p:spTree>
    <p:extLst>
      <p:ext uri="{BB962C8B-B14F-4D97-AF65-F5344CB8AC3E}">
        <p14:creationId xmlns:p14="http://schemas.microsoft.com/office/powerpoint/2010/main" val="3337838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EDA3F-3F9D-2A9A-0888-645A2C82A930}"/>
              </a:ext>
            </a:extLst>
          </p:cNvPr>
          <p:cNvSpPr>
            <a:spLocks noGrp="1"/>
          </p:cNvSpPr>
          <p:nvPr>
            <p:ph type="title"/>
          </p:nvPr>
        </p:nvSpPr>
        <p:spPr>
          <a:xfrm>
            <a:off x="628650" y="365127"/>
            <a:ext cx="7886700" cy="1006474"/>
          </a:xfrm>
        </p:spPr>
        <p:txBody>
          <a:bodyPr>
            <a:normAutofit/>
          </a:bodyPr>
          <a:lstStyle/>
          <a:p>
            <a:r>
              <a:rPr lang="en-US" dirty="0">
                <a:solidFill>
                  <a:schemeClr val="accent4"/>
                </a:solidFill>
                <a:latin typeface="Bahnschrift SemiBold Condensed" panose="020B0502040204020203" pitchFamily="34" charset="0"/>
              </a:rPr>
              <a:t>Getting all Menus From Menu Service</a:t>
            </a:r>
            <a:endParaRPr lang="en-IN" dirty="0">
              <a:solidFill>
                <a:schemeClr val="accent4"/>
              </a:solidFill>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13A0632E-844B-C904-BD22-35861543F8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596" y="1604866"/>
            <a:ext cx="8556171" cy="5029198"/>
          </a:xfrm>
        </p:spPr>
      </p:pic>
    </p:spTree>
    <p:extLst>
      <p:ext uri="{BB962C8B-B14F-4D97-AF65-F5344CB8AC3E}">
        <p14:creationId xmlns:p14="http://schemas.microsoft.com/office/powerpoint/2010/main" val="1676454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CDDE-CE79-22E3-FD7B-8A4A624097AC}"/>
              </a:ext>
            </a:extLst>
          </p:cNvPr>
          <p:cNvSpPr>
            <a:spLocks noGrp="1"/>
          </p:cNvSpPr>
          <p:nvPr>
            <p:ph type="title"/>
          </p:nvPr>
        </p:nvSpPr>
        <p:spPr>
          <a:xfrm>
            <a:off x="628650" y="141193"/>
            <a:ext cx="7886700" cy="763878"/>
          </a:xfrm>
        </p:spPr>
        <p:txBody>
          <a:bodyPr/>
          <a:lstStyle/>
          <a:p>
            <a:pPr algn="r"/>
            <a:r>
              <a:rPr lang="en-IN" dirty="0">
                <a:solidFill>
                  <a:srgbClr val="FFC000"/>
                </a:solidFill>
                <a:latin typeface="Berlin Sans FB Demi" panose="020E0802020502020306" pitchFamily="34" charset="0"/>
              </a:rPr>
              <a:t>Introduction</a:t>
            </a:r>
          </a:p>
        </p:txBody>
      </p:sp>
      <p:sp>
        <p:nvSpPr>
          <p:cNvPr id="3" name="Content Placeholder 2">
            <a:extLst>
              <a:ext uri="{FF2B5EF4-FFF2-40B4-BE49-F238E27FC236}">
                <a16:creationId xmlns:a16="http://schemas.microsoft.com/office/drawing/2014/main" id="{D3AE847C-88C8-F791-4B4E-07BEE7A69718}"/>
              </a:ext>
            </a:extLst>
          </p:cNvPr>
          <p:cNvSpPr>
            <a:spLocks noGrp="1"/>
          </p:cNvSpPr>
          <p:nvPr>
            <p:ph idx="1"/>
          </p:nvPr>
        </p:nvSpPr>
        <p:spPr>
          <a:xfrm>
            <a:off x="3956180" y="905072"/>
            <a:ext cx="5187820" cy="5952930"/>
          </a:xfrm>
        </p:spPr>
        <p:txBody>
          <a:bodyPr>
            <a:normAutofit lnSpcReduction="10000"/>
          </a:bodyPr>
          <a:lstStyle/>
          <a:p>
            <a:pPr>
              <a:buFont typeface="Wingdings" panose="05000000000000000000" pitchFamily="2" charset="2"/>
              <a:buChar char="Ø"/>
            </a:pPr>
            <a:r>
              <a:rPr lang="en-US" b="0" i="0" dirty="0">
                <a:solidFill>
                  <a:schemeClr val="bg1"/>
                </a:solidFill>
                <a:effectLst/>
                <a:latin typeface="Bodoni MT" panose="02070603080606020203" pitchFamily="18" charset="0"/>
              </a:rPr>
              <a:t>The Cafe Reservation System is a web application designed to make your cafe experience more convenient and enjoyable.</a:t>
            </a:r>
          </a:p>
          <a:p>
            <a:pPr>
              <a:buFont typeface="Wingdings" panose="05000000000000000000" pitchFamily="2" charset="2"/>
              <a:buChar char="Ø"/>
            </a:pPr>
            <a:r>
              <a:rPr lang="en-US" b="0" i="0" dirty="0">
                <a:solidFill>
                  <a:schemeClr val="bg1"/>
                </a:solidFill>
                <a:effectLst/>
                <a:latin typeface="Bodoni MT" panose="02070603080606020203" pitchFamily="18" charset="0"/>
              </a:rPr>
              <a:t> Whether you're a cafe owner or a customer, this system offers features that cater to your needs. Café administrators can manage their menus effortlessly, while customers can easily reserve tables, explore the menu, and connect with cafe staff. </a:t>
            </a:r>
          </a:p>
          <a:p>
            <a:pPr>
              <a:buFont typeface="Wingdings" panose="05000000000000000000" pitchFamily="2" charset="2"/>
              <a:buChar char="Ø"/>
            </a:pPr>
            <a:r>
              <a:rPr lang="en-US" b="0" i="0" dirty="0">
                <a:solidFill>
                  <a:schemeClr val="bg1"/>
                </a:solidFill>
                <a:effectLst/>
                <a:latin typeface="Bodoni MT" panose="02070603080606020203" pitchFamily="18" charset="0"/>
              </a:rPr>
              <a:t>Join us on this journey to create a modern cafe experience with user-friendly technology.</a:t>
            </a:r>
            <a:endParaRPr lang="en-IN" dirty="0">
              <a:solidFill>
                <a:schemeClr val="bg1"/>
              </a:solidFill>
              <a:latin typeface="Bodoni MT" panose="02070603080606020203" pitchFamily="18" charset="0"/>
            </a:endParaRPr>
          </a:p>
        </p:txBody>
      </p:sp>
    </p:spTree>
    <p:extLst>
      <p:ext uri="{BB962C8B-B14F-4D97-AF65-F5344CB8AC3E}">
        <p14:creationId xmlns:p14="http://schemas.microsoft.com/office/powerpoint/2010/main" val="3997697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0BD0-62BB-EE98-0725-1964FE398936}"/>
              </a:ext>
            </a:extLst>
          </p:cNvPr>
          <p:cNvSpPr>
            <a:spLocks noGrp="1"/>
          </p:cNvSpPr>
          <p:nvPr>
            <p:ph type="title"/>
          </p:nvPr>
        </p:nvSpPr>
        <p:spPr>
          <a:xfrm>
            <a:off x="628650" y="365126"/>
            <a:ext cx="7886700" cy="959821"/>
          </a:xfrm>
        </p:spPr>
        <p:txBody>
          <a:bodyPr>
            <a:normAutofit fontScale="90000"/>
          </a:bodyPr>
          <a:lstStyle/>
          <a:p>
            <a:r>
              <a:rPr lang="en-US" dirty="0">
                <a:solidFill>
                  <a:schemeClr val="accent4"/>
                </a:solidFill>
                <a:latin typeface="Bahnschrift SemiBold Condensed" panose="020B0502040204020203" pitchFamily="34" charset="0"/>
              </a:rPr>
              <a:t>Fallback Method When Menu Service is Down</a:t>
            </a:r>
            <a:endParaRPr lang="en-IN" dirty="0">
              <a:solidFill>
                <a:schemeClr val="accent4"/>
              </a:solidFill>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90BA4431-2214-EB0C-EEA0-164C06CC9E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919" y="1642188"/>
            <a:ext cx="8574832" cy="4850685"/>
          </a:xfrm>
        </p:spPr>
      </p:pic>
    </p:spTree>
    <p:extLst>
      <p:ext uri="{BB962C8B-B14F-4D97-AF65-F5344CB8AC3E}">
        <p14:creationId xmlns:p14="http://schemas.microsoft.com/office/powerpoint/2010/main" val="2367720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8000" t="-1000" r="-4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C74E-8594-3A99-BB0E-3EF51CF21D96}"/>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Table Service</a:t>
            </a:r>
            <a:endParaRPr lang="en-IN" dirty="0">
              <a:solidFill>
                <a:schemeClr val="accent4"/>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E55A5EA4-6992-589C-F7E5-FC228F14DF3A}"/>
              </a:ext>
            </a:extLst>
          </p:cNvPr>
          <p:cNvSpPr>
            <a:spLocks noGrp="1"/>
          </p:cNvSpPr>
          <p:nvPr>
            <p:ph idx="1"/>
          </p:nvPr>
        </p:nvSpPr>
        <p:spPr>
          <a:xfrm>
            <a:off x="628650" y="1436914"/>
            <a:ext cx="7134419" cy="5225143"/>
          </a:xfrm>
        </p:spPr>
        <p:txBody>
          <a:bodyPr>
            <a:normAutofit fontScale="85000" lnSpcReduction="20000"/>
          </a:bodyPr>
          <a:lstStyle/>
          <a:p>
            <a:pPr marL="0" indent="0">
              <a:buNone/>
            </a:pPr>
            <a:r>
              <a:rPr lang="en-US" dirty="0"/>
              <a:t>	</a:t>
            </a:r>
            <a:r>
              <a:rPr lang="en-US" dirty="0">
                <a:solidFill>
                  <a:schemeClr val="bg1"/>
                </a:solidFill>
              </a:rPr>
              <a:t>The Table Service is a critical component of our application, facilitating the booking and management of tables within our establishment. It provides functionalities for users to view the list of available tables and make reservations based on their preferences.</a:t>
            </a:r>
          </a:p>
          <a:p>
            <a:pPr>
              <a:buFont typeface="Wingdings" panose="05000000000000000000" pitchFamily="2" charset="2"/>
              <a:buChar char="Ø"/>
            </a:pPr>
            <a:r>
              <a:rPr lang="en-US" dirty="0">
                <a:solidFill>
                  <a:schemeClr val="accent4"/>
                </a:solidFill>
              </a:rPr>
              <a:t>View Available Tables:</a:t>
            </a:r>
          </a:p>
          <a:p>
            <a:pPr marL="0" indent="0">
              <a:buNone/>
            </a:pPr>
            <a:r>
              <a:rPr lang="en-US" dirty="0"/>
              <a:t>	</a:t>
            </a:r>
            <a:r>
              <a:rPr lang="en-US" dirty="0">
                <a:solidFill>
                  <a:schemeClr val="bg1"/>
                </a:solidFill>
              </a:rPr>
              <a:t>The Table Service allows users to browse and view a list of available tables, along with details</a:t>
            </a:r>
          </a:p>
          <a:p>
            <a:pPr>
              <a:buFont typeface="Wingdings" panose="05000000000000000000" pitchFamily="2" charset="2"/>
              <a:buChar char="Ø"/>
            </a:pPr>
            <a:r>
              <a:rPr lang="en-US" dirty="0">
                <a:solidFill>
                  <a:schemeClr val="accent4"/>
                </a:solidFill>
              </a:rPr>
              <a:t>Table Reservation:</a:t>
            </a:r>
          </a:p>
          <a:p>
            <a:pPr marL="0" indent="0">
              <a:buNone/>
            </a:pPr>
            <a:r>
              <a:rPr lang="en-US" dirty="0"/>
              <a:t>	</a:t>
            </a:r>
            <a:r>
              <a:rPr lang="en-US" dirty="0">
                <a:solidFill>
                  <a:schemeClr val="bg1"/>
                </a:solidFill>
              </a:rPr>
              <a:t>Users can initiate the process of reserving a table</a:t>
            </a:r>
          </a:p>
          <a:p>
            <a:pPr>
              <a:buFont typeface="Wingdings" panose="05000000000000000000" pitchFamily="2" charset="2"/>
              <a:buChar char="Ø"/>
            </a:pPr>
            <a:r>
              <a:rPr lang="en-US" dirty="0" err="1">
                <a:solidFill>
                  <a:schemeClr val="accent4"/>
                </a:solidFill>
              </a:rPr>
              <a:t>Tegration</a:t>
            </a:r>
            <a:r>
              <a:rPr lang="en-US" dirty="0">
                <a:solidFill>
                  <a:schemeClr val="accent4"/>
                </a:solidFill>
              </a:rPr>
              <a:t> with Eureka Registry:</a:t>
            </a:r>
          </a:p>
          <a:p>
            <a:pPr marL="0" indent="0">
              <a:buNone/>
            </a:pPr>
            <a:r>
              <a:rPr lang="en-US" dirty="0">
                <a:solidFill>
                  <a:schemeClr val="bg1"/>
                </a:solidFill>
              </a:rPr>
              <a:t>	The Table Service seamlessly integrates with the Eureka service registry, allowing it to be discovered by other components within our microservices architecture.</a:t>
            </a:r>
            <a:endParaRPr lang="en-IN" dirty="0">
              <a:solidFill>
                <a:schemeClr val="bg1"/>
              </a:solidFill>
            </a:endParaRPr>
          </a:p>
        </p:txBody>
      </p:sp>
    </p:spTree>
    <p:extLst>
      <p:ext uri="{BB962C8B-B14F-4D97-AF65-F5344CB8AC3E}">
        <p14:creationId xmlns:p14="http://schemas.microsoft.com/office/powerpoint/2010/main" val="2781659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AEF2BF-3B4E-4C0B-51F8-7E6CF2644596}"/>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Table Post and Get Method</a:t>
            </a:r>
            <a:endParaRPr lang="en-IN" dirty="0">
              <a:solidFill>
                <a:schemeClr val="accent4"/>
              </a:solidFill>
              <a:latin typeface="Bahnschrift SemiBold Condensed" panose="020B0502040204020203" pitchFamily="34" charset="0"/>
            </a:endParaRPr>
          </a:p>
        </p:txBody>
      </p:sp>
      <p:pic>
        <p:nvPicPr>
          <p:cNvPr id="8" name="Content Placeholder 7">
            <a:extLst>
              <a:ext uri="{FF2B5EF4-FFF2-40B4-BE49-F238E27FC236}">
                <a16:creationId xmlns:a16="http://schemas.microsoft.com/office/drawing/2014/main" id="{B713B7C4-FE0A-87E0-67E6-72B130BF7769}"/>
              </a:ext>
            </a:extLst>
          </p:cNvPr>
          <p:cNvPicPr>
            <a:picLocks noGrp="1" noChangeAspect="1"/>
          </p:cNvPicPr>
          <p:nvPr>
            <p:ph sz="half" idx="1"/>
          </p:nvPr>
        </p:nvPicPr>
        <p:blipFill>
          <a:blip r:embed="rId2"/>
          <a:stretch>
            <a:fillRect/>
          </a:stretch>
        </p:blipFill>
        <p:spPr>
          <a:xfrm>
            <a:off x="391886" y="1825624"/>
            <a:ext cx="3974841" cy="4491199"/>
          </a:xfrm>
        </p:spPr>
      </p:pic>
      <p:pic>
        <p:nvPicPr>
          <p:cNvPr id="18" name="Content Placeholder 17">
            <a:extLst>
              <a:ext uri="{FF2B5EF4-FFF2-40B4-BE49-F238E27FC236}">
                <a16:creationId xmlns:a16="http://schemas.microsoft.com/office/drawing/2014/main" id="{34162067-C027-A48F-6601-090F65AB39A2}"/>
              </a:ext>
            </a:extLst>
          </p:cNvPr>
          <p:cNvPicPr>
            <a:picLocks noGrp="1" noChangeAspect="1"/>
          </p:cNvPicPr>
          <p:nvPr>
            <p:ph sz="half" idx="2"/>
          </p:nvPr>
        </p:nvPicPr>
        <p:blipFill>
          <a:blip r:embed="rId3"/>
          <a:stretch>
            <a:fillRect/>
          </a:stretch>
        </p:blipFill>
        <p:spPr>
          <a:xfrm>
            <a:off x="4795979" y="1825625"/>
            <a:ext cx="3719371" cy="4491198"/>
          </a:xfrm>
        </p:spPr>
      </p:pic>
    </p:spTree>
    <p:extLst>
      <p:ext uri="{BB962C8B-B14F-4D97-AF65-F5344CB8AC3E}">
        <p14:creationId xmlns:p14="http://schemas.microsoft.com/office/powerpoint/2010/main" val="2390575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2F57E-FFFA-3695-8F6C-6A34602E5116}"/>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Table Get by user id and Get by menu id</a:t>
            </a:r>
            <a:endParaRPr lang="en-IN" dirty="0">
              <a:solidFill>
                <a:schemeClr val="accent4"/>
              </a:solidFill>
              <a:latin typeface="Bahnschrift SemiBold Condensed" panose="020B0502040204020203" pitchFamily="34" charset="0"/>
            </a:endParaRPr>
          </a:p>
        </p:txBody>
      </p:sp>
      <p:pic>
        <p:nvPicPr>
          <p:cNvPr id="7" name="Content Placeholder 6">
            <a:extLst>
              <a:ext uri="{FF2B5EF4-FFF2-40B4-BE49-F238E27FC236}">
                <a16:creationId xmlns:a16="http://schemas.microsoft.com/office/drawing/2014/main" id="{A14B1D4D-9EAE-48F3-7F49-8D2073940F35}"/>
              </a:ext>
            </a:extLst>
          </p:cNvPr>
          <p:cNvPicPr>
            <a:picLocks noGrp="1" noChangeAspect="1"/>
          </p:cNvPicPr>
          <p:nvPr>
            <p:ph sz="half" idx="2"/>
          </p:nvPr>
        </p:nvPicPr>
        <p:blipFill>
          <a:blip r:embed="rId2"/>
          <a:stretch>
            <a:fillRect/>
          </a:stretch>
        </p:blipFill>
        <p:spPr>
          <a:xfrm>
            <a:off x="4629150" y="1901657"/>
            <a:ext cx="3886199" cy="4219225"/>
          </a:xfrm>
        </p:spPr>
      </p:pic>
      <p:pic>
        <p:nvPicPr>
          <p:cNvPr id="5" name="Content Placeholder 9">
            <a:extLst>
              <a:ext uri="{FF2B5EF4-FFF2-40B4-BE49-F238E27FC236}">
                <a16:creationId xmlns:a16="http://schemas.microsoft.com/office/drawing/2014/main" id="{CCACEF0A-7B54-C940-B12B-496C6B055F87}"/>
              </a:ext>
            </a:extLst>
          </p:cNvPr>
          <p:cNvPicPr>
            <a:picLocks noGrp="1" noChangeAspect="1"/>
          </p:cNvPicPr>
          <p:nvPr>
            <p:ph sz="half" idx="1"/>
          </p:nvPr>
        </p:nvPicPr>
        <p:blipFill>
          <a:blip r:embed="rId3"/>
          <a:stretch>
            <a:fillRect/>
          </a:stretch>
        </p:blipFill>
        <p:spPr>
          <a:xfrm>
            <a:off x="628650" y="1925011"/>
            <a:ext cx="3886200" cy="4152565"/>
          </a:xfrm>
        </p:spPr>
      </p:pic>
    </p:spTree>
    <p:extLst>
      <p:ext uri="{BB962C8B-B14F-4D97-AF65-F5344CB8AC3E}">
        <p14:creationId xmlns:p14="http://schemas.microsoft.com/office/powerpoint/2010/main" val="3600603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012A66-E6C6-47BA-08EA-4EFFC4380178}"/>
              </a:ext>
            </a:extLst>
          </p:cNvPr>
          <p:cNvSpPr>
            <a:spLocks noGrp="1"/>
          </p:cNvSpPr>
          <p:nvPr>
            <p:ph type="title"/>
          </p:nvPr>
        </p:nvSpPr>
        <p:spPr>
          <a:xfrm>
            <a:off x="628650" y="365126"/>
            <a:ext cx="7886700" cy="810531"/>
          </a:xfrm>
          <a:noFill/>
        </p:spPr>
        <p:txBody>
          <a:bodyPr>
            <a:normAutofit fontScale="90000"/>
          </a:bodyPr>
          <a:lstStyle/>
          <a:p>
            <a:r>
              <a:rPr lang="en-US" dirty="0">
                <a:solidFill>
                  <a:schemeClr val="accent4"/>
                </a:solidFill>
                <a:latin typeface="Bahnschrift SemiBold Condensed" panose="020B0502040204020203" pitchFamily="34" charset="0"/>
              </a:rPr>
              <a:t>Getting Tables From Table Service Registered on Eureka</a:t>
            </a:r>
            <a:endParaRPr lang="en-IN" dirty="0">
              <a:solidFill>
                <a:schemeClr val="accent4"/>
              </a:solidFill>
              <a:latin typeface="Bahnschrift SemiBold Condensed" panose="020B0502040204020203" pitchFamily="34" charset="0"/>
            </a:endParaRPr>
          </a:p>
        </p:txBody>
      </p:sp>
      <p:pic>
        <p:nvPicPr>
          <p:cNvPr id="8" name="Content Placeholder 7">
            <a:extLst>
              <a:ext uri="{FF2B5EF4-FFF2-40B4-BE49-F238E27FC236}">
                <a16:creationId xmlns:a16="http://schemas.microsoft.com/office/drawing/2014/main" id="{729B04EF-BB68-CADE-BD51-DB42B3227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55" y="1614196"/>
            <a:ext cx="8453535" cy="4878677"/>
          </a:xfrm>
        </p:spPr>
      </p:pic>
    </p:spTree>
    <p:extLst>
      <p:ext uri="{BB962C8B-B14F-4D97-AF65-F5344CB8AC3E}">
        <p14:creationId xmlns:p14="http://schemas.microsoft.com/office/powerpoint/2010/main" val="2569817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3000" r="-5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49C-E651-285F-2290-3048438F8310}"/>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Cafe Contact</a:t>
            </a:r>
            <a:endParaRPr lang="en-IN" dirty="0">
              <a:solidFill>
                <a:schemeClr val="accent4"/>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1D9CFC80-992C-8851-1F0C-8AEBCBD01A18}"/>
              </a:ext>
            </a:extLst>
          </p:cNvPr>
          <p:cNvSpPr>
            <a:spLocks noGrp="1"/>
          </p:cNvSpPr>
          <p:nvPr>
            <p:ph idx="1"/>
          </p:nvPr>
        </p:nvSpPr>
        <p:spPr>
          <a:xfrm>
            <a:off x="628650" y="1530221"/>
            <a:ext cx="7321032" cy="5327779"/>
          </a:xfrm>
        </p:spPr>
        <p:txBody>
          <a:bodyPr>
            <a:normAutofit fontScale="77500" lnSpcReduction="20000"/>
          </a:bodyPr>
          <a:lstStyle/>
          <a:p>
            <a:pPr marL="0" indent="0">
              <a:buNone/>
            </a:pPr>
            <a:r>
              <a:rPr lang="en-US" dirty="0">
                <a:solidFill>
                  <a:schemeClr val="bg1"/>
                </a:solidFill>
              </a:rPr>
              <a:t>	The Cafe Contact Service is a pivotal component of our application, responsible for managing and providing access to the contact details of our cafe. It serves as the primary point of contact between our cafe and our valued customers. This service allows users to retrieve the cafe's contact information and enables administrators to update it when necessary.</a:t>
            </a:r>
          </a:p>
          <a:p>
            <a:pPr>
              <a:buFont typeface="Wingdings" panose="05000000000000000000" pitchFamily="2" charset="2"/>
              <a:buChar char="Ø"/>
            </a:pPr>
            <a:r>
              <a:rPr lang="en-US" dirty="0">
                <a:solidFill>
                  <a:schemeClr val="accent4"/>
                </a:solidFill>
              </a:rPr>
              <a:t>Retrieve Cafe Contact Details:</a:t>
            </a:r>
          </a:p>
          <a:p>
            <a:pPr marL="0" indent="0">
              <a:buNone/>
            </a:pPr>
            <a:r>
              <a:rPr lang="en-US" dirty="0">
                <a:solidFill>
                  <a:schemeClr val="bg1"/>
                </a:solidFill>
              </a:rPr>
              <a:t>	The Cafe Contact Service allows users to access essential contact information for our cafe</a:t>
            </a:r>
          </a:p>
          <a:p>
            <a:pPr>
              <a:buFont typeface="Wingdings" panose="05000000000000000000" pitchFamily="2" charset="2"/>
              <a:buChar char="Ø"/>
            </a:pPr>
            <a:r>
              <a:rPr lang="en-US" dirty="0">
                <a:solidFill>
                  <a:schemeClr val="accent4"/>
                </a:solidFill>
              </a:rPr>
              <a:t>Update Cafe Contact Details:</a:t>
            </a:r>
          </a:p>
          <a:p>
            <a:pPr marL="0" indent="0">
              <a:buNone/>
            </a:pPr>
            <a:r>
              <a:rPr lang="en-US" dirty="0">
                <a:solidFill>
                  <a:schemeClr val="bg1"/>
                </a:solidFill>
              </a:rPr>
              <a:t>	Administrators have the authority to update the cafe's contact information in response to changes in contact methods or other relevant updates.</a:t>
            </a:r>
          </a:p>
          <a:p>
            <a:pPr>
              <a:buFont typeface="Wingdings" panose="05000000000000000000" pitchFamily="2" charset="2"/>
              <a:buChar char="Ø"/>
            </a:pPr>
            <a:r>
              <a:rPr lang="en-US" dirty="0">
                <a:solidFill>
                  <a:schemeClr val="accent4"/>
                </a:solidFill>
              </a:rPr>
              <a:t>Integration with Eureka Server:</a:t>
            </a:r>
          </a:p>
          <a:p>
            <a:pPr marL="0" indent="0">
              <a:buNone/>
            </a:pPr>
            <a:r>
              <a:rPr lang="en-US" dirty="0">
                <a:solidFill>
                  <a:schemeClr val="bg1"/>
                </a:solidFill>
              </a:rPr>
              <a:t>	The Cafe Contact Service leverages the Eureka service registry for seamless service discovery within our microservices architecture.</a:t>
            </a:r>
            <a:endParaRPr lang="en-IN" dirty="0">
              <a:solidFill>
                <a:schemeClr val="bg1"/>
              </a:solidFill>
            </a:endParaRPr>
          </a:p>
        </p:txBody>
      </p:sp>
    </p:spTree>
    <p:extLst>
      <p:ext uri="{BB962C8B-B14F-4D97-AF65-F5344CB8AC3E}">
        <p14:creationId xmlns:p14="http://schemas.microsoft.com/office/powerpoint/2010/main" val="477384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D996BF-A17E-6EC1-8CEC-A4D01C6E8D46}"/>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Café Post and Get Method</a:t>
            </a:r>
            <a:endParaRPr lang="en-IN" dirty="0">
              <a:solidFill>
                <a:schemeClr val="accent4"/>
              </a:solidFill>
              <a:latin typeface="Bahnschrift SemiBold Condensed" panose="020B0502040204020203" pitchFamily="34" charset="0"/>
            </a:endParaRPr>
          </a:p>
        </p:txBody>
      </p:sp>
      <p:pic>
        <p:nvPicPr>
          <p:cNvPr id="8" name="Content Placeholder 7">
            <a:extLst>
              <a:ext uri="{FF2B5EF4-FFF2-40B4-BE49-F238E27FC236}">
                <a16:creationId xmlns:a16="http://schemas.microsoft.com/office/drawing/2014/main" id="{7DA6E486-AE8F-5438-9237-D1A12E6DF435}"/>
              </a:ext>
            </a:extLst>
          </p:cNvPr>
          <p:cNvPicPr>
            <a:picLocks noGrp="1" noChangeAspect="1"/>
          </p:cNvPicPr>
          <p:nvPr>
            <p:ph sz="half" idx="1"/>
          </p:nvPr>
        </p:nvPicPr>
        <p:blipFill>
          <a:blip r:embed="rId2"/>
          <a:stretch>
            <a:fillRect/>
          </a:stretch>
        </p:blipFill>
        <p:spPr>
          <a:xfrm>
            <a:off x="664021" y="1825625"/>
            <a:ext cx="3815458" cy="4351338"/>
          </a:xfrm>
        </p:spPr>
      </p:pic>
      <p:pic>
        <p:nvPicPr>
          <p:cNvPr id="10" name="Content Placeholder 9">
            <a:extLst>
              <a:ext uri="{FF2B5EF4-FFF2-40B4-BE49-F238E27FC236}">
                <a16:creationId xmlns:a16="http://schemas.microsoft.com/office/drawing/2014/main" id="{8E39103B-8C21-7B37-9E40-42C9C4F43BB9}"/>
              </a:ext>
            </a:extLst>
          </p:cNvPr>
          <p:cNvPicPr>
            <a:picLocks noGrp="1" noChangeAspect="1"/>
          </p:cNvPicPr>
          <p:nvPr>
            <p:ph sz="half" idx="2"/>
          </p:nvPr>
        </p:nvPicPr>
        <p:blipFill>
          <a:blip r:embed="rId3"/>
          <a:stretch>
            <a:fillRect/>
          </a:stretch>
        </p:blipFill>
        <p:spPr>
          <a:xfrm>
            <a:off x="4629150" y="1829380"/>
            <a:ext cx="3886200" cy="4343827"/>
          </a:xfrm>
        </p:spPr>
      </p:pic>
    </p:spTree>
    <p:extLst>
      <p:ext uri="{BB962C8B-B14F-4D97-AF65-F5344CB8AC3E}">
        <p14:creationId xmlns:p14="http://schemas.microsoft.com/office/powerpoint/2010/main" val="956757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23C954-FE5E-9C26-7AD0-DEBAC2AD2B5B}"/>
              </a:ext>
            </a:extLst>
          </p:cNvPr>
          <p:cNvSpPr>
            <a:spLocks noGrp="1"/>
          </p:cNvSpPr>
          <p:nvPr>
            <p:ph type="title"/>
          </p:nvPr>
        </p:nvSpPr>
        <p:spPr/>
        <p:txBody>
          <a:bodyPr/>
          <a:lstStyle/>
          <a:p>
            <a:r>
              <a:rPr lang="en-US" dirty="0">
                <a:solidFill>
                  <a:schemeClr val="accent4"/>
                </a:solidFill>
                <a:latin typeface="Bahnschrift SemiBold Condensed" panose="020B0502040204020203" pitchFamily="34" charset="0"/>
              </a:rPr>
              <a:t>Café Put Method</a:t>
            </a:r>
            <a:endParaRPr lang="en-IN" dirty="0">
              <a:solidFill>
                <a:schemeClr val="accent4"/>
              </a:solidFill>
              <a:latin typeface="Bahnschrift SemiBold Condensed" panose="020B0502040204020203" pitchFamily="34" charset="0"/>
            </a:endParaRPr>
          </a:p>
        </p:txBody>
      </p:sp>
      <p:pic>
        <p:nvPicPr>
          <p:cNvPr id="8" name="Content Placeholder 7">
            <a:extLst>
              <a:ext uri="{FF2B5EF4-FFF2-40B4-BE49-F238E27FC236}">
                <a16:creationId xmlns:a16="http://schemas.microsoft.com/office/drawing/2014/main" id="{E2999824-8314-451C-A350-C944E0126BA5}"/>
              </a:ext>
            </a:extLst>
          </p:cNvPr>
          <p:cNvPicPr>
            <a:picLocks noGrp="1" noChangeAspect="1"/>
          </p:cNvPicPr>
          <p:nvPr>
            <p:ph idx="1"/>
          </p:nvPr>
        </p:nvPicPr>
        <p:blipFill>
          <a:blip r:embed="rId2"/>
          <a:stretch>
            <a:fillRect/>
          </a:stretch>
        </p:blipFill>
        <p:spPr>
          <a:xfrm>
            <a:off x="1884785" y="1825624"/>
            <a:ext cx="5047860" cy="4667249"/>
          </a:xfrm>
        </p:spPr>
      </p:pic>
    </p:spTree>
    <p:extLst>
      <p:ext uri="{BB962C8B-B14F-4D97-AF65-F5344CB8AC3E}">
        <p14:creationId xmlns:p14="http://schemas.microsoft.com/office/powerpoint/2010/main" val="3511443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8B7716-1E01-B3BF-C0BA-81AFAEC563C2}"/>
              </a:ext>
            </a:extLst>
          </p:cNvPr>
          <p:cNvSpPr>
            <a:spLocks noGrp="1"/>
          </p:cNvSpPr>
          <p:nvPr>
            <p:ph type="title"/>
          </p:nvPr>
        </p:nvSpPr>
        <p:spPr>
          <a:xfrm>
            <a:off x="628650" y="365127"/>
            <a:ext cx="7886700" cy="847853"/>
          </a:xfrm>
        </p:spPr>
        <p:txBody>
          <a:bodyPr>
            <a:normAutofit fontScale="90000"/>
          </a:bodyPr>
          <a:lstStyle/>
          <a:p>
            <a:r>
              <a:rPr lang="en-US" dirty="0">
                <a:solidFill>
                  <a:schemeClr val="accent4"/>
                </a:solidFill>
                <a:latin typeface="Bahnschrift SemiBold Condensed" panose="020B0502040204020203" pitchFamily="34" charset="0"/>
              </a:rPr>
              <a:t>Getting Café Contact from Café Contact Service</a:t>
            </a:r>
            <a:endParaRPr lang="en-IN" dirty="0">
              <a:solidFill>
                <a:schemeClr val="accent4"/>
              </a:solidFill>
              <a:latin typeface="Bahnschrift SemiBold Condensed" panose="020B0502040204020203" pitchFamily="34" charset="0"/>
            </a:endParaRPr>
          </a:p>
        </p:txBody>
      </p:sp>
      <p:pic>
        <p:nvPicPr>
          <p:cNvPr id="8" name="Content Placeholder 7">
            <a:extLst>
              <a:ext uri="{FF2B5EF4-FFF2-40B4-BE49-F238E27FC236}">
                <a16:creationId xmlns:a16="http://schemas.microsoft.com/office/drawing/2014/main" id="{C8872300-2D8B-A8A5-CFCC-22286EC2A4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886" y="1825624"/>
            <a:ext cx="8472196" cy="4667249"/>
          </a:xfrm>
        </p:spPr>
      </p:pic>
    </p:spTree>
    <p:extLst>
      <p:ext uri="{BB962C8B-B14F-4D97-AF65-F5344CB8AC3E}">
        <p14:creationId xmlns:p14="http://schemas.microsoft.com/office/powerpoint/2010/main" val="2249727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49BF-55ED-70D6-3604-799C1FC82E49}"/>
              </a:ext>
            </a:extLst>
          </p:cNvPr>
          <p:cNvSpPr>
            <a:spLocks noGrp="1"/>
          </p:cNvSpPr>
          <p:nvPr>
            <p:ph type="title"/>
          </p:nvPr>
        </p:nvSpPr>
        <p:spPr>
          <a:xfrm>
            <a:off x="628650" y="365127"/>
            <a:ext cx="7886700" cy="981074"/>
          </a:xfrm>
        </p:spPr>
        <p:txBody>
          <a:bodyPr>
            <a:normAutofit fontScale="90000"/>
          </a:bodyPr>
          <a:lstStyle/>
          <a:p>
            <a:r>
              <a:rPr lang="en-US" dirty="0">
                <a:solidFill>
                  <a:schemeClr val="accent4"/>
                </a:solidFill>
                <a:latin typeface="Bahnschrift SemiBold Condensed" panose="020B0502040204020203" pitchFamily="34" charset="0"/>
              </a:rPr>
              <a:t>Fallback Method For Getting Café Contact By Id</a:t>
            </a:r>
            <a:endParaRPr lang="en-IN" dirty="0">
              <a:solidFill>
                <a:schemeClr val="accent4"/>
              </a:solidFill>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A563135A-FDCF-1B10-1FC4-34AA510ACD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733" y="1825625"/>
            <a:ext cx="8348134" cy="4532842"/>
          </a:xfrm>
        </p:spPr>
      </p:pic>
    </p:spTree>
    <p:extLst>
      <p:ext uri="{BB962C8B-B14F-4D97-AF65-F5344CB8AC3E}">
        <p14:creationId xmlns:p14="http://schemas.microsoft.com/office/powerpoint/2010/main" val="3103062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F71E4-A231-1E72-8146-DBBBA3D638E4}"/>
              </a:ext>
            </a:extLst>
          </p:cNvPr>
          <p:cNvSpPr>
            <a:spLocks noGrp="1"/>
          </p:cNvSpPr>
          <p:nvPr>
            <p:ph type="title"/>
          </p:nvPr>
        </p:nvSpPr>
        <p:spPr>
          <a:xfrm>
            <a:off x="552235" y="0"/>
            <a:ext cx="7886700" cy="2025147"/>
          </a:xfrm>
        </p:spPr>
        <p:txBody>
          <a:bodyPr>
            <a:normAutofit/>
          </a:bodyPr>
          <a:lstStyle/>
          <a:p>
            <a:pPr algn="ctr"/>
            <a:r>
              <a:rPr kumimoji="0" lang="en-IN" sz="6000" b="1" i="0" u="none" strike="noStrike" kern="1200" normalizeH="0" baseline="0" noProof="0" dirty="0">
                <a:ln w="10541" cmpd="sng">
                  <a:solidFill>
                    <a:schemeClr val="accent1">
                      <a:shade val="88000"/>
                      <a:satMod val="110000"/>
                    </a:schemeClr>
                  </a:solidFill>
                  <a:prstDash val="solid"/>
                </a:ln>
                <a:solidFill>
                  <a:schemeClr val="bg1"/>
                </a:solidFill>
                <a:uLnTx/>
                <a:uFillTx/>
                <a:latin typeface="Tw Cen MT Condensed" panose="020B0606020104020203" pitchFamily="34" charset="0"/>
                <a:cs typeface="Times New Roman" panose="02020603050405020304" pitchFamily="18" charset="0"/>
              </a:rPr>
              <a:t>Tools And Technologies</a:t>
            </a:r>
            <a:endParaRPr lang="en-IN" sz="6000" dirty="0">
              <a:solidFill>
                <a:schemeClr val="bg1"/>
              </a:solidFill>
            </a:endParaRPr>
          </a:p>
        </p:txBody>
      </p:sp>
      <p:pic>
        <p:nvPicPr>
          <p:cNvPr id="4" name="Content Placeholder 3" descr="Web Security with Spring Boot | Training - inovex GmbH">
            <a:extLst>
              <a:ext uri="{FF2B5EF4-FFF2-40B4-BE49-F238E27FC236}">
                <a16:creationId xmlns:a16="http://schemas.microsoft.com/office/drawing/2014/main" id="{0B9C53A5-295A-4FBA-888C-CCFB882F675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2673" y="3263821"/>
            <a:ext cx="1569033" cy="1569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ySQL logo and symbol, meaning, history, PNG">
            <a:extLst>
              <a:ext uri="{FF2B5EF4-FFF2-40B4-BE49-F238E27FC236}">
                <a16:creationId xmlns:a16="http://schemas.microsoft.com/office/drawing/2014/main" id="{96059284-A759-4094-87F2-392B8FD57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504" y="3272487"/>
            <a:ext cx="1856992" cy="11606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ocker Logo Png, Transparent Png - kindpng">
            <a:extLst>
              <a:ext uri="{FF2B5EF4-FFF2-40B4-BE49-F238E27FC236}">
                <a16:creationId xmlns:a16="http://schemas.microsoft.com/office/drawing/2014/main" id="{DBF9DDFF-7616-4144-859E-A73D0B1E01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956" y="5479644"/>
            <a:ext cx="1466462" cy="1048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pring-cloud | The Pragmatic Integrator">
            <a:extLst>
              <a:ext uri="{FF2B5EF4-FFF2-40B4-BE49-F238E27FC236}">
                <a16:creationId xmlns:a16="http://schemas.microsoft.com/office/drawing/2014/main" id="{1F44C97C-42A5-4E87-88DA-76466A0BA5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545" y="5341799"/>
            <a:ext cx="1324080" cy="1324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What Is GitHub? A Beginner's Introduction to GitHub | by Geetika Kaushik |  Medium">
            <a:extLst>
              <a:ext uri="{FF2B5EF4-FFF2-40B4-BE49-F238E27FC236}">
                <a16:creationId xmlns:a16="http://schemas.microsoft.com/office/drawing/2014/main" id="{A07BE1D7-BCA6-478E-9FE5-D099D6771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1347" y="5268236"/>
            <a:ext cx="2014928" cy="13976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ostman's 2022 State of the API Report Finds APIs Dominate Software  Development | Business Wire">
            <a:extLst>
              <a:ext uri="{FF2B5EF4-FFF2-40B4-BE49-F238E27FC236}">
                <a16:creationId xmlns:a16="http://schemas.microsoft.com/office/drawing/2014/main" id="{2D8BFBB8-0B35-42E4-815B-6AE878ACB6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6073" y="3153696"/>
            <a:ext cx="2220201" cy="1279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40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A07C-60C6-0FB6-0EB7-2E2011251662}"/>
              </a:ext>
            </a:extLst>
          </p:cNvPr>
          <p:cNvSpPr>
            <a:spLocks noGrp="1"/>
          </p:cNvSpPr>
          <p:nvPr>
            <p:ph type="title"/>
          </p:nvPr>
        </p:nvSpPr>
        <p:spPr>
          <a:xfrm>
            <a:off x="4376056" y="365126"/>
            <a:ext cx="4139293" cy="1325563"/>
          </a:xfrm>
        </p:spPr>
        <p:txBody>
          <a:bodyPr>
            <a:normAutofit/>
          </a:bodyPr>
          <a:lstStyle/>
          <a:p>
            <a:r>
              <a:rPr lang="en-US" sz="4000" dirty="0">
                <a:solidFill>
                  <a:srgbClr val="FFC000"/>
                </a:solidFill>
                <a:latin typeface="Bahnschrift SemiBold Condensed" panose="020B0502040204020203" pitchFamily="34" charset="0"/>
              </a:rPr>
              <a:t>Zipkin And Sleuth</a:t>
            </a:r>
            <a:endParaRPr lang="en-IN" sz="4000" dirty="0">
              <a:solidFill>
                <a:srgbClr val="FFC000"/>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2B2631FB-9F69-DB2B-9483-043D37757836}"/>
              </a:ext>
            </a:extLst>
          </p:cNvPr>
          <p:cNvSpPr>
            <a:spLocks noGrp="1"/>
          </p:cNvSpPr>
          <p:nvPr>
            <p:ph idx="1"/>
          </p:nvPr>
        </p:nvSpPr>
        <p:spPr>
          <a:xfrm>
            <a:off x="4170784" y="1567542"/>
            <a:ext cx="4344566" cy="5141167"/>
          </a:xfrm>
        </p:spPr>
        <p:txBody>
          <a:bodyPr>
            <a:normAutofit fontScale="92500"/>
          </a:bodyPr>
          <a:lstStyle/>
          <a:p>
            <a:pPr>
              <a:buFont typeface="Wingdings" pitchFamily="2" charset="2"/>
              <a:buChar char="v"/>
            </a:pPr>
            <a:r>
              <a:rPr lang="en-US" dirty="0">
                <a:solidFill>
                  <a:schemeClr val="bg1"/>
                </a:solidFill>
              </a:rPr>
              <a:t>Zipkin is a very efficient tool for distributed tracing in the microservices ecosystem.</a:t>
            </a:r>
          </a:p>
          <a:p>
            <a:pPr>
              <a:buFont typeface="Wingdings" pitchFamily="2" charset="2"/>
              <a:buChar char="v"/>
            </a:pPr>
            <a:r>
              <a:rPr lang="en-US" dirty="0">
                <a:solidFill>
                  <a:schemeClr val="bg1"/>
                </a:solidFill>
              </a:rPr>
              <a:t>“docker run -d -p 9411:9411 openzipkin/</a:t>
            </a:r>
            <a:r>
              <a:rPr lang="en-US" dirty="0" err="1">
                <a:solidFill>
                  <a:schemeClr val="bg1"/>
                </a:solidFill>
              </a:rPr>
              <a:t>zipkin</a:t>
            </a:r>
            <a:r>
              <a:rPr lang="en-US" dirty="0">
                <a:solidFill>
                  <a:schemeClr val="bg1"/>
                </a:solidFill>
              </a:rPr>
              <a:t>”</a:t>
            </a:r>
          </a:p>
          <a:p>
            <a:pPr>
              <a:buFont typeface="Wingdings" pitchFamily="2" charset="2"/>
              <a:buChar char="v"/>
            </a:pPr>
            <a:r>
              <a:rPr lang="en-US" dirty="0">
                <a:solidFill>
                  <a:schemeClr val="bg1"/>
                </a:solidFill>
              </a:rPr>
              <a:t>Sleuth is another tool from the Spring cloud family. It is used to generate the trace id, span idand add this information to the service calls in the headers</a:t>
            </a:r>
          </a:p>
          <a:p>
            <a:pPr>
              <a:buNone/>
            </a:pPr>
            <a:br>
              <a:rPr lang="en-US" dirty="0"/>
            </a:br>
            <a:endParaRPr lang="en-US" dirty="0"/>
          </a:p>
          <a:p>
            <a:endParaRPr lang="en-IN" dirty="0"/>
          </a:p>
        </p:txBody>
      </p:sp>
    </p:spTree>
    <p:extLst>
      <p:ext uri="{BB962C8B-B14F-4D97-AF65-F5344CB8AC3E}">
        <p14:creationId xmlns:p14="http://schemas.microsoft.com/office/powerpoint/2010/main" val="2825164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3F96-B4AE-9CC8-2B19-86AEF5929C07}"/>
              </a:ext>
            </a:extLst>
          </p:cNvPr>
          <p:cNvSpPr>
            <a:spLocks noGrp="1"/>
          </p:cNvSpPr>
          <p:nvPr>
            <p:ph type="title"/>
          </p:nvPr>
        </p:nvSpPr>
        <p:spPr>
          <a:xfrm>
            <a:off x="628650" y="365127"/>
            <a:ext cx="7886700" cy="904874"/>
          </a:xfrm>
        </p:spPr>
        <p:txBody>
          <a:bodyPr/>
          <a:lstStyle/>
          <a:p>
            <a:r>
              <a:rPr lang="en-US" dirty="0">
                <a:solidFill>
                  <a:srgbClr val="FFC000"/>
                </a:solidFill>
                <a:latin typeface="Bahnschrift SemiBold Condensed" panose="020B0502040204020203" pitchFamily="34" charset="0"/>
              </a:rPr>
              <a:t>Zipkin Dashboard</a:t>
            </a:r>
            <a:endParaRPr lang="en-IN" dirty="0">
              <a:solidFill>
                <a:srgbClr val="FFC000"/>
              </a:solidFill>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E315281A-66CE-C8D2-8ED5-2D8DCD4585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267" y="1825625"/>
            <a:ext cx="8339666" cy="4490508"/>
          </a:xfrm>
        </p:spPr>
      </p:pic>
    </p:spTree>
    <p:extLst>
      <p:ext uri="{BB962C8B-B14F-4D97-AF65-F5344CB8AC3E}">
        <p14:creationId xmlns:p14="http://schemas.microsoft.com/office/powerpoint/2010/main" val="110090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A0071-C6EC-98D2-C538-5A8B90690F2A}"/>
              </a:ext>
            </a:extLst>
          </p:cNvPr>
          <p:cNvSpPr>
            <a:spLocks noGrp="1"/>
          </p:cNvSpPr>
          <p:nvPr>
            <p:ph type="title"/>
          </p:nvPr>
        </p:nvSpPr>
        <p:spPr>
          <a:xfrm>
            <a:off x="628650" y="365126"/>
            <a:ext cx="7886700" cy="913341"/>
          </a:xfrm>
        </p:spPr>
        <p:txBody>
          <a:bodyPr/>
          <a:lstStyle/>
          <a:p>
            <a:r>
              <a:rPr lang="en-US" dirty="0">
                <a:solidFill>
                  <a:srgbClr val="FFC000"/>
                </a:solidFill>
                <a:latin typeface="Bahnschrift SemiBold Condensed" panose="020B0502040204020203" pitchFamily="34" charset="0"/>
              </a:rPr>
              <a:t>Zipkin Span Table</a:t>
            </a:r>
            <a:endParaRPr lang="en-IN" dirty="0">
              <a:solidFill>
                <a:srgbClr val="FFC000"/>
              </a:solidFill>
              <a:latin typeface="Bahnschrift SemiBold Condensed" panose="020B0502040204020203" pitchFamily="34" charset="0"/>
            </a:endParaRPr>
          </a:p>
        </p:txBody>
      </p:sp>
      <p:pic>
        <p:nvPicPr>
          <p:cNvPr id="5" name="Content Placeholder 4">
            <a:extLst>
              <a:ext uri="{FF2B5EF4-FFF2-40B4-BE49-F238E27FC236}">
                <a16:creationId xmlns:a16="http://schemas.microsoft.com/office/drawing/2014/main" id="{F4129D71-CE26-E4C3-201A-EA8A6D9A6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933" y="1825624"/>
            <a:ext cx="8517467" cy="4498975"/>
          </a:xfrm>
        </p:spPr>
      </p:pic>
    </p:spTree>
    <p:extLst>
      <p:ext uri="{BB962C8B-B14F-4D97-AF65-F5344CB8AC3E}">
        <p14:creationId xmlns:p14="http://schemas.microsoft.com/office/powerpoint/2010/main" val="2171298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746463-C7C5-2CC8-0C45-F46AED2E116F}"/>
              </a:ext>
            </a:extLst>
          </p:cNvPr>
          <p:cNvPicPr>
            <a:picLocks noChangeAspect="1"/>
          </p:cNvPicPr>
          <p:nvPr/>
        </p:nvPicPr>
        <p:blipFill>
          <a:blip r:embed="rId2"/>
          <a:stretch>
            <a:fillRect/>
          </a:stretch>
        </p:blipFill>
        <p:spPr>
          <a:xfrm>
            <a:off x="33149" y="50803"/>
            <a:ext cx="9110851" cy="6646332"/>
          </a:xfrm>
          <a:prstGeom prst="rect">
            <a:avLst/>
          </a:prstGeom>
        </p:spPr>
      </p:pic>
    </p:spTree>
    <p:extLst>
      <p:ext uri="{BB962C8B-B14F-4D97-AF65-F5344CB8AC3E}">
        <p14:creationId xmlns:p14="http://schemas.microsoft.com/office/powerpoint/2010/main" val="195536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BBCCC-7529-0AE3-196B-3660998E7FD7}"/>
              </a:ext>
            </a:extLst>
          </p:cNvPr>
          <p:cNvSpPr>
            <a:spLocks noGrp="1"/>
          </p:cNvSpPr>
          <p:nvPr>
            <p:ph type="title"/>
          </p:nvPr>
        </p:nvSpPr>
        <p:spPr>
          <a:xfrm>
            <a:off x="628650" y="65314"/>
            <a:ext cx="7886700" cy="1586203"/>
          </a:xfrm>
        </p:spPr>
        <p:txBody>
          <a:bodyPr>
            <a:normAutofit/>
          </a:bodyPr>
          <a:lstStyle/>
          <a:p>
            <a:r>
              <a:rPr lang="en-IN" sz="3600" dirty="0">
                <a:solidFill>
                  <a:srgbClr val="FFC000"/>
                </a:solidFill>
                <a:latin typeface="Arial Black" panose="020B0A04020102020204" pitchFamily="34" charset="0"/>
              </a:rPr>
              <a:t>System Requirement</a:t>
            </a:r>
          </a:p>
        </p:txBody>
      </p:sp>
      <p:sp>
        <p:nvSpPr>
          <p:cNvPr id="3" name="Content Placeholder 2">
            <a:extLst>
              <a:ext uri="{FF2B5EF4-FFF2-40B4-BE49-F238E27FC236}">
                <a16:creationId xmlns:a16="http://schemas.microsoft.com/office/drawing/2014/main" id="{FB253A3E-5D7E-7076-5A83-C44E6D63A93E}"/>
              </a:ext>
            </a:extLst>
          </p:cNvPr>
          <p:cNvSpPr>
            <a:spLocks noGrp="1"/>
          </p:cNvSpPr>
          <p:nvPr>
            <p:ph idx="1"/>
          </p:nvPr>
        </p:nvSpPr>
        <p:spPr>
          <a:xfrm>
            <a:off x="410547" y="1296955"/>
            <a:ext cx="4372558" cy="4963983"/>
          </a:xfrm>
        </p:spPr>
        <p:txBody>
          <a:bodyPr>
            <a:normAutofit fontScale="92500"/>
          </a:bodyPr>
          <a:lstStyle/>
          <a:p>
            <a:pPr>
              <a:buFont typeface="Wingdings" panose="05000000000000000000" pitchFamily="2" charset="2"/>
              <a:buChar char="Ø"/>
            </a:pPr>
            <a:r>
              <a:rPr lang="en-IN" dirty="0">
                <a:solidFill>
                  <a:schemeClr val="accent5">
                    <a:lumMod val="40000"/>
                    <a:lumOff val="60000"/>
                  </a:schemeClr>
                </a:solidFill>
              </a:rPr>
              <a:t>The Basic System Requirements for Running this project are listed below</a:t>
            </a:r>
            <a:r>
              <a:rPr lang="en-IN" dirty="0">
                <a:solidFill>
                  <a:srgbClr val="FFFF00"/>
                </a:solidFill>
              </a:rPr>
              <a:t>:</a:t>
            </a:r>
          </a:p>
          <a:p>
            <a:pPr marL="0" indent="0">
              <a:buNone/>
            </a:pPr>
            <a:endParaRPr lang="en-IN" dirty="0">
              <a:solidFill>
                <a:srgbClr val="FFFF00"/>
              </a:solidFill>
            </a:endParaRPr>
          </a:p>
          <a:p>
            <a:pPr lvl="1">
              <a:buFont typeface="Wingdings" panose="05000000000000000000" pitchFamily="2" charset="2"/>
              <a:buChar char="ü"/>
            </a:pPr>
            <a:r>
              <a:rPr lang="en-IN" dirty="0">
                <a:solidFill>
                  <a:schemeClr val="bg1"/>
                </a:solidFill>
              </a:rPr>
              <a:t>Eclipse, Postman, MySQL and Docker are to be installed to the system</a:t>
            </a:r>
          </a:p>
          <a:p>
            <a:pPr lvl="1">
              <a:buFont typeface="Wingdings" panose="05000000000000000000" pitchFamily="2" charset="2"/>
              <a:buChar char="ü"/>
            </a:pPr>
            <a:r>
              <a:rPr lang="en-IN" dirty="0">
                <a:solidFill>
                  <a:schemeClr val="bg1"/>
                </a:solidFill>
              </a:rPr>
              <a:t>200MB of Free Space on  Hard Disk.</a:t>
            </a:r>
          </a:p>
          <a:p>
            <a:pPr lvl="1">
              <a:buFont typeface="Wingdings" panose="05000000000000000000" pitchFamily="2" charset="2"/>
              <a:buChar char="ü"/>
            </a:pPr>
            <a:r>
              <a:rPr lang="en-IN" dirty="0">
                <a:solidFill>
                  <a:schemeClr val="bg1"/>
                </a:solidFill>
              </a:rPr>
              <a:t>Microsoft Windows 8,10,11 or Linux Equivalent OS.</a:t>
            </a:r>
          </a:p>
          <a:p>
            <a:pPr lvl="1">
              <a:buFont typeface="Wingdings" panose="05000000000000000000" pitchFamily="2" charset="2"/>
              <a:buChar char="ü"/>
            </a:pPr>
            <a:r>
              <a:rPr lang="en-IN" dirty="0">
                <a:solidFill>
                  <a:schemeClr val="bg1"/>
                </a:solidFill>
              </a:rPr>
              <a:t>Web Browser(Microsoft Edge, Google Chrome, Firefox).</a:t>
            </a:r>
          </a:p>
        </p:txBody>
      </p:sp>
    </p:spTree>
    <p:extLst>
      <p:ext uri="{BB962C8B-B14F-4D97-AF65-F5344CB8AC3E}">
        <p14:creationId xmlns:p14="http://schemas.microsoft.com/office/powerpoint/2010/main" val="54654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F4B3D-7AC0-2FD0-3138-F49EC1109730}"/>
              </a:ext>
            </a:extLst>
          </p:cNvPr>
          <p:cNvSpPr>
            <a:spLocks noGrp="1"/>
          </p:cNvSpPr>
          <p:nvPr>
            <p:ph type="title"/>
          </p:nvPr>
        </p:nvSpPr>
        <p:spPr>
          <a:xfrm>
            <a:off x="171450" y="18255"/>
            <a:ext cx="7886700" cy="1325563"/>
          </a:xfrm>
        </p:spPr>
        <p:txBody>
          <a:bodyPr/>
          <a:lstStyle/>
          <a:p>
            <a:br>
              <a:rPr kumimoji="0" lang="en-IN" sz="4400" b="1" i="0" u="none" strike="noStrike" kern="120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uLnTx/>
                <a:uFillTx/>
                <a:latin typeface="Times New Roman" panose="02020603050405020304" pitchFamily="18" charset="0"/>
                <a:ea typeface="+mj-ea"/>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8A74DB7-69D2-4FF1-D4C0-47BBEF6914AB}"/>
              </a:ext>
            </a:extLst>
          </p:cNvPr>
          <p:cNvSpPr>
            <a:spLocks noGrp="1"/>
          </p:cNvSpPr>
          <p:nvPr>
            <p:ph idx="1"/>
          </p:nvPr>
        </p:nvSpPr>
        <p:spPr>
          <a:xfrm>
            <a:off x="442037" y="761935"/>
            <a:ext cx="7886700" cy="4351338"/>
          </a:xfrm>
        </p:spPr>
        <p:txBody>
          <a:bodyPr>
            <a:normAutofit fontScale="92500" lnSpcReduction="20000"/>
          </a:bodyPr>
          <a:lstStyle/>
          <a:p>
            <a:pPr>
              <a:buFont typeface="Wingdings" panose="05000000000000000000" pitchFamily="2" charset="2"/>
              <a:buChar char="Ø"/>
            </a:pPr>
            <a:r>
              <a:rPr lang="en-IN" dirty="0">
                <a:solidFill>
                  <a:srgbClr val="FFFF00"/>
                </a:solidFill>
              </a:rPr>
              <a:t>Database:</a:t>
            </a:r>
          </a:p>
          <a:p>
            <a:pPr>
              <a:buFont typeface="Wingdings" panose="05000000000000000000" pitchFamily="2" charset="2"/>
              <a:buChar char="ü"/>
            </a:pPr>
            <a:r>
              <a:rPr lang="en-IN" dirty="0">
                <a:solidFill>
                  <a:schemeClr val="bg1"/>
                </a:solidFill>
              </a:rPr>
              <a:t>MySQL</a:t>
            </a:r>
          </a:p>
          <a:p>
            <a:pPr>
              <a:buFont typeface="Wingdings" panose="05000000000000000000" pitchFamily="2" charset="2"/>
              <a:buChar char="Ø"/>
            </a:pPr>
            <a:r>
              <a:rPr lang="en-IN" dirty="0">
                <a:solidFill>
                  <a:srgbClr val="FFFF00"/>
                </a:solidFill>
              </a:rPr>
              <a:t>Server-side:</a:t>
            </a:r>
          </a:p>
          <a:p>
            <a:pPr>
              <a:buFont typeface="Wingdings" panose="05000000000000000000" pitchFamily="2" charset="2"/>
              <a:buChar char="ü"/>
            </a:pPr>
            <a:r>
              <a:rPr lang="en-IN" dirty="0">
                <a:solidFill>
                  <a:schemeClr val="bg1"/>
                </a:solidFill>
              </a:rPr>
              <a:t>Spring Boot,Spring Boot JPA</a:t>
            </a:r>
          </a:p>
          <a:p>
            <a:pPr>
              <a:buFont typeface="Wingdings" panose="05000000000000000000" pitchFamily="2" charset="2"/>
              <a:buChar char="Ø"/>
            </a:pPr>
            <a:r>
              <a:rPr lang="en-IN" dirty="0">
                <a:solidFill>
                  <a:srgbClr val="FFFF00"/>
                </a:solidFill>
              </a:rPr>
              <a:t>DevOps:</a:t>
            </a:r>
          </a:p>
          <a:p>
            <a:pPr>
              <a:buFont typeface="Wingdings" panose="05000000000000000000" pitchFamily="2" charset="2"/>
              <a:buChar char="ü"/>
            </a:pPr>
            <a:r>
              <a:rPr lang="en-IN" dirty="0">
                <a:solidFill>
                  <a:schemeClr val="bg1"/>
                </a:solidFill>
              </a:rPr>
              <a:t>Docker,Git Hub</a:t>
            </a:r>
          </a:p>
          <a:p>
            <a:pPr>
              <a:buFont typeface="Wingdings" panose="05000000000000000000" pitchFamily="2" charset="2"/>
              <a:buChar char="Ø"/>
            </a:pPr>
            <a:r>
              <a:rPr lang="en-IN" dirty="0">
                <a:solidFill>
                  <a:srgbClr val="FFFF00"/>
                </a:solidFill>
              </a:rPr>
              <a:t>Spring Cloud:</a:t>
            </a:r>
          </a:p>
          <a:p>
            <a:pPr>
              <a:buFont typeface="Wingdings" panose="05000000000000000000" pitchFamily="2" charset="2"/>
              <a:buChar char="ü"/>
            </a:pPr>
            <a:r>
              <a:rPr lang="en-IN" dirty="0">
                <a:solidFill>
                  <a:schemeClr val="bg1"/>
                </a:solidFill>
              </a:rPr>
              <a:t>Spring Cloud Config,Spring Cloud Eureka,</a:t>
            </a:r>
          </a:p>
          <a:p>
            <a:pPr marL="0" indent="0">
              <a:buNone/>
            </a:pPr>
            <a:r>
              <a:rPr lang="en-IN" dirty="0">
                <a:solidFill>
                  <a:schemeClr val="bg1"/>
                </a:solidFill>
              </a:rPr>
              <a:t>    Feign,Resilience4j,Retry,Sleuth and</a:t>
            </a:r>
          </a:p>
          <a:p>
            <a:pPr marL="0" indent="0">
              <a:buNone/>
            </a:pPr>
            <a:r>
              <a:rPr lang="en-IN" dirty="0">
                <a:solidFill>
                  <a:schemeClr val="bg1"/>
                </a:solidFill>
              </a:rPr>
              <a:t>    Zipkin</a:t>
            </a:r>
          </a:p>
          <a:p>
            <a:endParaRPr lang="en-IN" dirty="0">
              <a:solidFill>
                <a:srgbClr val="FFFF00"/>
              </a:solidFill>
            </a:endParaRPr>
          </a:p>
          <a:p>
            <a:endParaRPr lang="en-IN" dirty="0"/>
          </a:p>
        </p:txBody>
      </p:sp>
    </p:spTree>
    <p:extLst>
      <p:ext uri="{BB962C8B-B14F-4D97-AF65-F5344CB8AC3E}">
        <p14:creationId xmlns:p14="http://schemas.microsoft.com/office/powerpoint/2010/main" val="2484329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65D7-7C13-F374-F9BC-9E7198A9146B}"/>
              </a:ext>
            </a:extLst>
          </p:cNvPr>
          <p:cNvSpPr>
            <a:spLocks noGrp="1"/>
          </p:cNvSpPr>
          <p:nvPr>
            <p:ph type="title"/>
          </p:nvPr>
        </p:nvSpPr>
        <p:spPr>
          <a:xfrm>
            <a:off x="4348064" y="365126"/>
            <a:ext cx="4167285" cy="1325563"/>
          </a:xfrm>
        </p:spPr>
        <p:txBody>
          <a:bodyPr/>
          <a:lstStyle/>
          <a:p>
            <a:r>
              <a:rPr lang="en-IN" dirty="0">
                <a:solidFill>
                  <a:srgbClr val="FFC000"/>
                </a:solidFill>
                <a:latin typeface="Bahnschrift SemiBold Condensed" panose="020B0502040204020203" pitchFamily="34" charset="0"/>
              </a:rPr>
              <a:t>Microservices</a:t>
            </a:r>
          </a:p>
        </p:txBody>
      </p:sp>
      <p:sp>
        <p:nvSpPr>
          <p:cNvPr id="3" name="Content Placeholder 2">
            <a:extLst>
              <a:ext uri="{FF2B5EF4-FFF2-40B4-BE49-F238E27FC236}">
                <a16:creationId xmlns:a16="http://schemas.microsoft.com/office/drawing/2014/main" id="{30F87D67-961D-A5D2-7091-F041F8E058D6}"/>
              </a:ext>
            </a:extLst>
          </p:cNvPr>
          <p:cNvSpPr>
            <a:spLocks noGrp="1"/>
          </p:cNvSpPr>
          <p:nvPr>
            <p:ph idx="1"/>
          </p:nvPr>
        </p:nvSpPr>
        <p:spPr>
          <a:xfrm>
            <a:off x="4142792" y="1567543"/>
            <a:ext cx="4372558" cy="5122506"/>
          </a:xfrm>
        </p:spPr>
        <p:txBody>
          <a:bodyPr>
            <a:normAutofit fontScale="92500" lnSpcReduction="20000"/>
          </a:bodyPr>
          <a:lstStyle/>
          <a:p>
            <a:pPr>
              <a:buFont typeface="Wingdings" panose="05000000000000000000" pitchFamily="2" charset="2"/>
              <a:buChar char="v"/>
            </a:pPr>
            <a:r>
              <a:rPr lang="en-US" sz="2800" dirty="0">
                <a:solidFill>
                  <a:schemeClr val="bg1"/>
                </a:solidFill>
                <a:latin typeface="Bodoni MT" panose="02070603080606020203" pitchFamily="18" charset="0"/>
                <a:cs typeface="Times New Roman" pitchFamily="18" charset="0"/>
              </a:rPr>
              <a:t>Microservices - also known as the microservice architecture - is an architectural style that structures an application as a collection of services.</a:t>
            </a:r>
          </a:p>
          <a:p>
            <a:pPr>
              <a:buFont typeface="Wingdings" panose="05000000000000000000" pitchFamily="2" charset="2"/>
              <a:buChar char="v"/>
            </a:pPr>
            <a:r>
              <a:rPr lang="en-US" sz="2800" dirty="0">
                <a:solidFill>
                  <a:schemeClr val="bg1"/>
                </a:solidFill>
                <a:latin typeface="Bodoni MT" panose="02070603080606020203" pitchFamily="18" charset="0"/>
              </a:rPr>
              <a:t>Highly maintainable and testable</a:t>
            </a:r>
          </a:p>
          <a:p>
            <a:pPr>
              <a:buFont typeface="Wingdings" panose="05000000000000000000" pitchFamily="2" charset="2"/>
              <a:buChar char="v"/>
            </a:pPr>
            <a:r>
              <a:rPr lang="en-US" sz="2800" dirty="0">
                <a:solidFill>
                  <a:schemeClr val="bg1"/>
                </a:solidFill>
                <a:latin typeface="Bodoni MT" panose="02070603080606020203" pitchFamily="18" charset="0"/>
              </a:rPr>
              <a:t>Loosely coupled</a:t>
            </a:r>
          </a:p>
          <a:p>
            <a:pPr>
              <a:buFont typeface="Wingdings" panose="05000000000000000000" pitchFamily="2" charset="2"/>
              <a:buChar char="v"/>
            </a:pPr>
            <a:r>
              <a:rPr lang="en-US" sz="2800" dirty="0">
                <a:solidFill>
                  <a:schemeClr val="bg1"/>
                </a:solidFill>
                <a:latin typeface="Bodoni MT" panose="02070603080606020203" pitchFamily="18" charset="0"/>
              </a:rPr>
              <a:t>Independently deployable services</a:t>
            </a:r>
          </a:p>
          <a:p>
            <a:pPr>
              <a:buFont typeface="Wingdings" panose="05000000000000000000" pitchFamily="2" charset="2"/>
              <a:buChar char="v"/>
            </a:pPr>
            <a:r>
              <a:rPr lang="en-US" sz="2800" dirty="0">
                <a:solidFill>
                  <a:schemeClr val="bg1"/>
                </a:solidFill>
                <a:latin typeface="Bodoni MT" panose="02070603080606020203" pitchFamily="18" charset="0"/>
              </a:rPr>
              <a:t>Organized around business capabilities</a:t>
            </a:r>
          </a:p>
          <a:p>
            <a:pPr>
              <a:buFont typeface="Wingdings" panose="05000000000000000000" pitchFamily="2" charset="2"/>
              <a:buChar char="v"/>
            </a:pPr>
            <a:r>
              <a:rPr lang="en-US" sz="2800" dirty="0">
                <a:solidFill>
                  <a:schemeClr val="bg1"/>
                </a:solidFill>
                <a:latin typeface="Bodoni MT" panose="02070603080606020203" pitchFamily="18" charset="0"/>
              </a:rPr>
              <a:t>Owned by a small team</a:t>
            </a:r>
            <a:endParaRPr lang="en-US" sz="2800" dirty="0">
              <a:solidFill>
                <a:schemeClr val="bg1"/>
              </a:solidFill>
              <a:latin typeface="Bodoni MT" panose="02070603080606020203" pitchFamily="18" charset="0"/>
              <a:cs typeface="Times New Roman" pitchFamily="18" charset="0"/>
            </a:endParaRPr>
          </a:p>
          <a:p>
            <a:endParaRPr lang="en-IN" sz="3200" dirty="0">
              <a:solidFill>
                <a:schemeClr val="bg1"/>
              </a:solidFill>
              <a:latin typeface="Times New Roman" pitchFamily="18" charset="0"/>
              <a:cs typeface="Times New Roman" pitchFamily="18" charset="0"/>
            </a:endParaRPr>
          </a:p>
          <a:p>
            <a:endParaRPr lang="en-IN" dirty="0">
              <a:solidFill>
                <a:schemeClr val="bg1"/>
              </a:solidFill>
            </a:endParaRPr>
          </a:p>
        </p:txBody>
      </p:sp>
    </p:spTree>
    <p:extLst>
      <p:ext uri="{BB962C8B-B14F-4D97-AF65-F5344CB8AC3E}">
        <p14:creationId xmlns:p14="http://schemas.microsoft.com/office/powerpoint/2010/main" val="217536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9EDB-0435-137B-DC0A-A7B59347402B}"/>
              </a:ext>
            </a:extLst>
          </p:cNvPr>
          <p:cNvSpPr>
            <a:spLocks noGrp="1"/>
          </p:cNvSpPr>
          <p:nvPr>
            <p:ph type="title"/>
          </p:nvPr>
        </p:nvSpPr>
        <p:spPr>
          <a:xfrm>
            <a:off x="628650" y="0"/>
            <a:ext cx="7886700" cy="1240971"/>
          </a:xfrm>
        </p:spPr>
        <p:txBody>
          <a:bodyPr/>
          <a:lstStyle/>
          <a:p>
            <a:r>
              <a:rPr lang="en-US" dirty="0">
                <a:solidFill>
                  <a:schemeClr val="accent4"/>
                </a:solidFill>
                <a:latin typeface="Bahnschrift SemiBold Condensed" panose="020B0502040204020203" pitchFamily="34" charset="0"/>
              </a:rPr>
              <a:t>ER Diagram</a:t>
            </a:r>
            <a:endParaRPr lang="en-IN" dirty="0">
              <a:solidFill>
                <a:schemeClr val="accent4"/>
              </a:solidFill>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4B6AB494-D0AA-98CC-5909-16D3FF2AF23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322D63B-B610-B584-6186-EE2016E1C60E}"/>
              </a:ext>
            </a:extLst>
          </p:cNvPr>
          <p:cNvPicPr>
            <a:picLocks noChangeAspect="1"/>
          </p:cNvPicPr>
          <p:nvPr/>
        </p:nvPicPr>
        <p:blipFill>
          <a:blip r:embed="rId2"/>
          <a:stretch>
            <a:fillRect/>
          </a:stretch>
        </p:blipFill>
        <p:spPr>
          <a:xfrm>
            <a:off x="447870" y="1371600"/>
            <a:ext cx="8123464" cy="6026343"/>
          </a:xfrm>
          <a:prstGeom prst="rect">
            <a:avLst/>
          </a:prstGeom>
        </p:spPr>
      </p:pic>
    </p:spTree>
    <p:extLst>
      <p:ext uri="{BB962C8B-B14F-4D97-AF65-F5344CB8AC3E}">
        <p14:creationId xmlns:p14="http://schemas.microsoft.com/office/powerpoint/2010/main" val="21935829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852</TotalTime>
  <Words>1861</Words>
  <Application>Microsoft Office PowerPoint</Application>
  <PresentationFormat>On-screen Show (4:3)</PresentationFormat>
  <Paragraphs>168</Paragraphs>
  <Slides>53</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53</vt:i4>
      </vt:variant>
    </vt:vector>
  </HeadingPairs>
  <TitlesOfParts>
    <vt:vector size="69" baseType="lpstr">
      <vt:lpstr>Arial</vt:lpstr>
      <vt:lpstr>Arial Black</vt:lpstr>
      <vt:lpstr>Arial Rounded MT Bold</vt:lpstr>
      <vt:lpstr>Bahnschrift SemiBold Condensed</vt:lpstr>
      <vt:lpstr>Berlin Sans FB Demi</vt:lpstr>
      <vt:lpstr>Bernard MT Condensed</vt:lpstr>
      <vt:lpstr>Bodoni MT</vt:lpstr>
      <vt:lpstr>Calibri</vt:lpstr>
      <vt:lpstr>Calibri Light</vt:lpstr>
      <vt:lpstr>Castellar</vt:lpstr>
      <vt:lpstr>Modern No. 20</vt:lpstr>
      <vt:lpstr>Söhne</vt:lpstr>
      <vt:lpstr>Times New Roman</vt:lpstr>
      <vt:lpstr>Tw Cen MT Condensed</vt:lpstr>
      <vt:lpstr>Wingdings</vt:lpstr>
      <vt:lpstr>Office Theme</vt:lpstr>
      <vt:lpstr>Cafe  Table  Reservation  System Group-6</vt:lpstr>
      <vt:lpstr>Team Members</vt:lpstr>
      <vt:lpstr>Contents</vt:lpstr>
      <vt:lpstr>Introduction</vt:lpstr>
      <vt:lpstr>Tools And Technologies</vt:lpstr>
      <vt:lpstr>System Requirement</vt:lpstr>
      <vt:lpstr> </vt:lpstr>
      <vt:lpstr>Microservices</vt:lpstr>
      <vt:lpstr>ER Diagram</vt:lpstr>
      <vt:lpstr>Connecting Config Server</vt:lpstr>
      <vt:lpstr>Spring Cloud Config Server and Config Client</vt:lpstr>
      <vt:lpstr>Config Server with Prod Profile </vt:lpstr>
      <vt:lpstr>Config Server with Dev Profile </vt:lpstr>
      <vt:lpstr>Spring Cloud Eureka server &amp; client</vt:lpstr>
      <vt:lpstr> Self-registration pattern in Eureka</vt:lpstr>
      <vt:lpstr>Registering With Eureka Server</vt:lpstr>
      <vt:lpstr>Eureka Before Resigtering Services</vt:lpstr>
      <vt:lpstr>Eureka With Registered Services</vt:lpstr>
      <vt:lpstr>Feign</vt:lpstr>
      <vt:lpstr>Resilience4j -Circuit Breaker</vt:lpstr>
      <vt:lpstr>Circuit Breaker Events</vt:lpstr>
      <vt:lpstr>Resilience4j - Retry </vt:lpstr>
      <vt:lpstr>Retry Events</vt:lpstr>
      <vt:lpstr>Services</vt:lpstr>
      <vt:lpstr>Admin Service</vt:lpstr>
      <vt:lpstr>Admin Post and Get method</vt:lpstr>
      <vt:lpstr>Getting Admins From the Admin Service Registered on Eureka By Using Feign Client</vt:lpstr>
      <vt:lpstr>FallBack Method Exclusion When Admin Service is Down</vt:lpstr>
      <vt:lpstr>User Service</vt:lpstr>
      <vt:lpstr>User Post and Get Method</vt:lpstr>
      <vt:lpstr>User Put and Delete Method</vt:lpstr>
      <vt:lpstr>Getting All the User Data From the User,Menu,Table Services Registered on Eureka By using Service to Service Calls</vt:lpstr>
      <vt:lpstr>Getting  User By Id From the User,Menu,Table Services Registered on Eureka By using Service to Service Calls</vt:lpstr>
      <vt:lpstr>Fallback Method in User Service When Menu Service is Down </vt:lpstr>
      <vt:lpstr>Menu Service</vt:lpstr>
      <vt:lpstr>Menu Post and Get Method</vt:lpstr>
      <vt:lpstr>Menu Put and Delete Method</vt:lpstr>
      <vt:lpstr>Getting Menu By Id From Menu Service</vt:lpstr>
      <vt:lpstr>Getting all Menus From Menu Service</vt:lpstr>
      <vt:lpstr>Fallback Method When Menu Service is Down</vt:lpstr>
      <vt:lpstr>Table Service</vt:lpstr>
      <vt:lpstr>Table Post and Get Method</vt:lpstr>
      <vt:lpstr>Table Get by user id and Get by menu id</vt:lpstr>
      <vt:lpstr>Getting Tables From Table Service Registered on Eureka</vt:lpstr>
      <vt:lpstr>Cafe Contact</vt:lpstr>
      <vt:lpstr>Café Post and Get Method</vt:lpstr>
      <vt:lpstr>Café Put Method</vt:lpstr>
      <vt:lpstr>Getting Café Contact from Café Contact Service</vt:lpstr>
      <vt:lpstr>Fallback Method For Getting Café Contact By Id</vt:lpstr>
      <vt:lpstr>Zipkin And Sleuth</vt:lpstr>
      <vt:lpstr>Zipkin Dashboard</vt:lpstr>
      <vt:lpstr>Zipkin Span Table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Cafe  Table  Reservation  System Group-6</dc:title>
  <dc:creator>Murugan GOKULA KRISHNAN</dc:creator>
  <cp:lastModifiedBy>Murugan GOKULA KRISHNAN</cp:lastModifiedBy>
  <cp:revision>1</cp:revision>
  <dcterms:created xsi:type="dcterms:W3CDTF">2023-09-11T09:16:44Z</dcterms:created>
  <dcterms:modified xsi:type="dcterms:W3CDTF">2023-09-12T10:04:04Z</dcterms:modified>
</cp:coreProperties>
</file>